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598" r:id="rId5"/>
    <p:sldId id="1285" r:id="rId6"/>
    <p:sldId id="1278" r:id="rId7"/>
    <p:sldId id="1289" r:id="rId8"/>
    <p:sldId id="2076136172" r:id="rId9"/>
    <p:sldId id="1297" r:id="rId10"/>
    <p:sldId id="2076136173" r:id="rId11"/>
    <p:sldId id="1287" r:id="rId12"/>
    <p:sldId id="623"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lgemeines" id="{E1E57FD1-F0CC-4370-9B2B-8C1258D17EC9}">
          <p14:sldIdLst>
            <p14:sldId id="598"/>
            <p14:sldId id="1285"/>
            <p14:sldId id="1278"/>
            <p14:sldId id="1289"/>
            <p14:sldId id="2076136172"/>
            <p14:sldId id="1297"/>
            <p14:sldId id="2076136173"/>
            <p14:sldId id="1287"/>
            <p14:sldId id="623"/>
          </p14:sldIdLst>
        </p14:section>
        <p14:section name="Vielen Dank etc." id="{9E46C0DF-652E-465C-9CEB-B76432AEAF80}">
          <p14:sldIdLst/>
        </p14:section>
      </p14:sectionLst>
    </p:ext>
    <p:ext uri="{EFAFB233-063F-42B5-8137-9DF3F51BA10A}">
      <p15:sldGuideLst xmlns:p15="http://schemas.microsoft.com/office/powerpoint/2012/main">
        <p15:guide id="1" orient="horz" pos="4055">
          <p15:clr>
            <a:srgbClr val="A4A3A4"/>
          </p15:clr>
        </p15:guide>
        <p15:guide id="2" orient="horz" pos="4175">
          <p15:clr>
            <a:srgbClr val="A4A3A4"/>
          </p15:clr>
        </p15:guide>
        <p15:guide id="3" pos="425">
          <p15:clr>
            <a:srgbClr val="A4A3A4"/>
          </p15:clr>
        </p15:guide>
        <p15:guide id="4" pos="3225">
          <p15:clr>
            <a:srgbClr val="A4A3A4"/>
          </p15:clr>
        </p15:guide>
        <p15:guide id="5" pos="384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uninger, Kristina" initials="B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E6E6E6"/>
    <a:srgbClr val="CC00CC"/>
    <a:srgbClr val="990033"/>
    <a:srgbClr val="FFEA8F"/>
    <a:srgbClr val="FFBB57"/>
    <a:srgbClr val="FFCC00"/>
    <a:srgbClr val="A6A6A6"/>
    <a:srgbClr val="FEE4A2"/>
    <a:srgbClr val="A2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82256" autoAdjust="0"/>
  </p:normalViewPr>
  <p:slideViewPr>
    <p:cSldViewPr snapToGrid="0" showGuides="1">
      <p:cViewPr varScale="1">
        <p:scale>
          <a:sx n="70" d="100"/>
          <a:sy n="70" d="100"/>
        </p:scale>
        <p:origin x="1339" y="62"/>
      </p:cViewPr>
      <p:guideLst>
        <p:guide orient="horz" pos="4055"/>
        <p:guide orient="horz" pos="4175"/>
        <p:guide pos="425"/>
        <p:guide pos="3225"/>
        <p:guide pos="384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3138"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de-DE"/>
          </a:p>
        </p:txBody>
      </p:sp>
      <p:sp>
        <p:nvSpPr>
          <p:cNvPr id="3" name="Datumsplatzhalter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88B6DB27-A0A9-4406-BB51-61B895EA5D05}" type="datetimeFigureOut">
              <a:rPr lang="de-DE" smtClean="0"/>
              <a:t>04.12.2024</a:t>
            </a:fld>
            <a:endParaRPr lang="de-DE"/>
          </a:p>
        </p:txBody>
      </p:sp>
      <p:sp>
        <p:nvSpPr>
          <p:cNvPr id="4" name="Fußzeilenplatzhalter 3"/>
          <p:cNvSpPr>
            <a:spLocks noGrp="1"/>
          </p:cNvSpPr>
          <p:nvPr>
            <p:ph type="ftr" sz="quarter" idx="2"/>
          </p:nvPr>
        </p:nvSpPr>
        <p:spPr>
          <a:xfrm>
            <a:off x="0" y="9428165"/>
            <a:ext cx="2946400" cy="496887"/>
          </a:xfrm>
          <a:prstGeom prst="rect">
            <a:avLst/>
          </a:prstGeom>
        </p:spPr>
        <p:txBody>
          <a:bodyPr vert="horz" lIns="91424" tIns="45712" rIns="91424" bIns="45712" rtlCol="0" anchor="b"/>
          <a:lstStyle>
            <a:lvl1pPr algn="l">
              <a:defRPr sz="1200"/>
            </a:lvl1pPr>
          </a:lstStyle>
          <a:p>
            <a:endParaRPr lang="de-DE"/>
          </a:p>
        </p:txBody>
      </p:sp>
      <p:sp>
        <p:nvSpPr>
          <p:cNvPr id="5" name="Foliennummernplatzhalter 4"/>
          <p:cNvSpPr>
            <a:spLocks noGrp="1"/>
          </p:cNvSpPr>
          <p:nvPr>
            <p:ph type="sldNum" sz="quarter" idx="3"/>
          </p:nvPr>
        </p:nvSpPr>
        <p:spPr>
          <a:xfrm>
            <a:off x="3849690" y="9428165"/>
            <a:ext cx="2946400" cy="496887"/>
          </a:xfrm>
          <a:prstGeom prst="rect">
            <a:avLst/>
          </a:prstGeom>
        </p:spPr>
        <p:txBody>
          <a:bodyPr vert="horz" lIns="91424" tIns="45712" rIns="91424" bIns="45712" rtlCol="0" anchor="b"/>
          <a:lstStyle>
            <a:lvl1pPr algn="r">
              <a:defRPr sz="1200"/>
            </a:lvl1pPr>
          </a:lstStyle>
          <a:p>
            <a:fld id="{7F9528B8-45B7-485A-A07F-6E29029BD8C5}" type="slidenum">
              <a:rPr lang="de-DE" smtClean="0"/>
              <a:t>‹Nr.›</a:t>
            </a:fld>
            <a:endParaRPr lang="de-DE"/>
          </a:p>
        </p:txBody>
      </p:sp>
    </p:spTree>
    <p:extLst>
      <p:ext uri="{BB962C8B-B14F-4D97-AF65-F5344CB8AC3E}">
        <p14:creationId xmlns:p14="http://schemas.microsoft.com/office/powerpoint/2010/main" val="43674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8056"/>
          </a:xfrm>
          <a:prstGeom prst="rect">
            <a:avLst/>
          </a:prstGeom>
        </p:spPr>
        <p:txBody>
          <a:bodyPr vert="horz" lIns="91417" tIns="45708" rIns="91417" bIns="45708" rtlCol="0"/>
          <a:lstStyle>
            <a:lvl1pPr algn="l">
              <a:defRPr sz="1200"/>
            </a:lvl1pPr>
          </a:lstStyle>
          <a:p>
            <a:endParaRPr lang="de-DE"/>
          </a:p>
        </p:txBody>
      </p:sp>
      <p:sp>
        <p:nvSpPr>
          <p:cNvPr id="3" name="Datumsplatzhalter 2"/>
          <p:cNvSpPr>
            <a:spLocks noGrp="1"/>
          </p:cNvSpPr>
          <p:nvPr>
            <p:ph type="dt" idx="1"/>
          </p:nvPr>
        </p:nvSpPr>
        <p:spPr>
          <a:xfrm>
            <a:off x="3850446" y="0"/>
            <a:ext cx="2945659" cy="498056"/>
          </a:xfrm>
          <a:prstGeom prst="rect">
            <a:avLst/>
          </a:prstGeom>
        </p:spPr>
        <p:txBody>
          <a:bodyPr vert="horz" lIns="91417" tIns="45708" rIns="91417" bIns="45708" rtlCol="0"/>
          <a:lstStyle>
            <a:lvl1pPr algn="r">
              <a:defRPr sz="1200"/>
            </a:lvl1pPr>
          </a:lstStyle>
          <a:p>
            <a:fld id="{9019FD16-CB01-420A-8071-8A79DDFCE32F}" type="datetimeFigureOut">
              <a:rPr lang="de-DE" smtClean="0"/>
              <a:t>04.12.2024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7" tIns="45708" rIns="91417" bIns="45708"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17" tIns="45708" rIns="91417" bIns="4570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7"/>
            <a:ext cx="2945659" cy="498055"/>
          </a:xfrm>
          <a:prstGeom prst="rect">
            <a:avLst/>
          </a:prstGeom>
        </p:spPr>
        <p:txBody>
          <a:bodyPr vert="horz" lIns="91417" tIns="45708" rIns="91417" bIns="45708"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7"/>
            <a:ext cx="2945659" cy="498055"/>
          </a:xfrm>
          <a:prstGeom prst="rect">
            <a:avLst/>
          </a:prstGeom>
        </p:spPr>
        <p:txBody>
          <a:bodyPr vert="horz" lIns="91417" tIns="45708" rIns="91417" bIns="45708" rtlCol="0" anchor="b"/>
          <a:lstStyle>
            <a:lvl1pPr algn="r">
              <a:defRPr sz="1200"/>
            </a:lvl1pPr>
          </a:lstStyle>
          <a:p>
            <a:fld id="{EE27703B-A56E-4ADC-B042-0DFA62C80BF1}" type="slidenum">
              <a:rPr lang="de-DE" smtClean="0"/>
              <a:t>‹Nr.›</a:t>
            </a:fld>
            <a:endParaRPr lang="de-DE"/>
          </a:p>
        </p:txBody>
      </p:sp>
    </p:spTree>
    <p:extLst>
      <p:ext uri="{BB962C8B-B14F-4D97-AF65-F5344CB8AC3E}">
        <p14:creationId xmlns:p14="http://schemas.microsoft.com/office/powerpoint/2010/main" val="387056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E27703B-A56E-4ADC-B042-0DFA62C80BF1}" type="slidenum">
              <a:rPr lang="de-DE" smtClean="0"/>
              <a:t>1</a:t>
            </a:fld>
            <a:endParaRPr lang="de-DE"/>
          </a:p>
        </p:txBody>
      </p:sp>
    </p:spTree>
    <p:extLst>
      <p:ext uri="{BB962C8B-B14F-4D97-AF65-F5344CB8AC3E}">
        <p14:creationId xmlns:p14="http://schemas.microsoft.com/office/powerpoint/2010/main" val="428572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2</a:t>
            </a:fld>
            <a:endParaRPr lang="de-DE">
              <a:solidFill>
                <a:prstClr val="black"/>
              </a:solidFill>
              <a:latin typeface="Calibri" panose="020F0502020204030204"/>
            </a:endParaRPr>
          </a:p>
        </p:txBody>
      </p:sp>
    </p:spTree>
    <p:extLst>
      <p:ext uri="{BB962C8B-B14F-4D97-AF65-F5344CB8AC3E}">
        <p14:creationId xmlns:p14="http://schemas.microsoft.com/office/powerpoint/2010/main" val="106297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3</a:t>
            </a:fld>
            <a:endParaRPr lang="de-DE">
              <a:solidFill>
                <a:prstClr val="black"/>
              </a:solidFill>
              <a:latin typeface="Calibri" panose="020F0502020204030204"/>
            </a:endParaRPr>
          </a:p>
        </p:txBody>
      </p:sp>
    </p:spTree>
    <p:extLst>
      <p:ext uri="{BB962C8B-B14F-4D97-AF65-F5344CB8AC3E}">
        <p14:creationId xmlns:p14="http://schemas.microsoft.com/office/powerpoint/2010/main" val="371771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4</a:t>
            </a:fld>
            <a:endParaRPr lang="de-DE">
              <a:solidFill>
                <a:prstClr val="black"/>
              </a:solidFill>
              <a:latin typeface="Calibri" panose="020F0502020204030204"/>
            </a:endParaRPr>
          </a:p>
        </p:txBody>
      </p:sp>
    </p:spTree>
    <p:extLst>
      <p:ext uri="{BB962C8B-B14F-4D97-AF65-F5344CB8AC3E}">
        <p14:creationId xmlns:p14="http://schemas.microsoft.com/office/powerpoint/2010/main" val="140208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5</a:t>
            </a:fld>
            <a:endParaRPr lang="de-DE">
              <a:solidFill>
                <a:prstClr val="black"/>
              </a:solidFill>
              <a:latin typeface="Calibri" panose="020F0502020204030204"/>
            </a:endParaRPr>
          </a:p>
        </p:txBody>
      </p:sp>
    </p:spTree>
    <p:extLst>
      <p:ext uri="{BB962C8B-B14F-4D97-AF65-F5344CB8AC3E}">
        <p14:creationId xmlns:p14="http://schemas.microsoft.com/office/powerpoint/2010/main" val="281344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6</a:t>
            </a:fld>
            <a:endParaRPr lang="de-DE">
              <a:solidFill>
                <a:prstClr val="black"/>
              </a:solidFill>
              <a:latin typeface="Calibri" panose="020F0502020204030204"/>
            </a:endParaRPr>
          </a:p>
        </p:txBody>
      </p:sp>
    </p:spTree>
    <p:extLst>
      <p:ext uri="{BB962C8B-B14F-4D97-AF65-F5344CB8AC3E}">
        <p14:creationId xmlns:p14="http://schemas.microsoft.com/office/powerpoint/2010/main" val="197317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7</a:t>
            </a:fld>
            <a:endParaRPr lang="de-DE">
              <a:solidFill>
                <a:prstClr val="black"/>
              </a:solidFill>
              <a:latin typeface="Calibri" panose="020F0502020204030204"/>
            </a:endParaRPr>
          </a:p>
        </p:txBody>
      </p:sp>
    </p:spTree>
    <p:extLst>
      <p:ext uri="{BB962C8B-B14F-4D97-AF65-F5344CB8AC3E}">
        <p14:creationId xmlns:p14="http://schemas.microsoft.com/office/powerpoint/2010/main" val="300401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90601"/>
            <a:fld id="{EE27703B-A56E-4ADC-B042-0DFA62C80BF1}" type="slidenum">
              <a:rPr lang="de-DE">
                <a:solidFill>
                  <a:prstClr val="black"/>
                </a:solidFill>
                <a:latin typeface="Calibri" panose="020F0502020204030204"/>
              </a:rPr>
              <a:pPr defTabSz="990601"/>
              <a:t>8</a:t>
            </a:fld>
            <a:endParaRPr lang="de-DE">
              <a:solidFill>
                <a:prstClr val="black"/>
              </a:solidFill>
              <a:latin typeface="Calibri" panose="020F0502020204030204"/>
            </a:endParaRPr>
          </a:p>
        </p:txBody>
      </p:sp>
    </p:spTree>
    <p:extLst>
      <p:ext uri="{BB962C8B-B14F-4D97-AF65-F5344CB8AC3E}">
        <p14:creationId xmlns:p14="http://schemas.microsoft.com/office/powerpoint/2010/main" val="219382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E27703B-A56E-4ADC-B042-0DFA62C80BF1}" type="slidenum">
              <a:rPr lang="de-DE" smtClean="0"/>
              <a:t>9</a:t>
            </a:fld>
            <a:endParaRPr lang="de-DE"/>
          </a:p>
        </p:txBody>
      </p:sp>
    </p:spTree>
    <p:extLst>
      <p:ext uri="{BB962C8B-B14F-4D97-AF65-F5344CB8AC3E}">
        <p14:creationId xmlns:p14="http://schemas.microsoft.com/office/powerpoint/2010/main" val="377357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6" name="Titel 25"/>
          <p:cNvSpPr>
            <a:spLocks noGrp="1"/>
          </p:cNvSpPr>
          <p:nvPr>
            <p:ph type="title" hasCustomPrompt="1"/>
          </p:nvPr>
        </p:nvSpPr>
        <p:spPr/>
        <p:txBody>
          <a:bodyPr/>
          <a:lstStyle>
            <a:lvl1pPr>
              <a:defRPr/>
            </a:lvl1pPr>
          </a:lstStyle>
          <a:p>
            <a:r>
              <a:rPr lang="de-DE" dirty="0"/>
              <a:t>Titel durch Klicken hinzufügen</a:t>
            </a:r>
          </a:p>
        </p:txBody>
      </p:sp>
      <p:sp>
        <p:nvSpPr>
          <p:cNvPr id="3" name="Foliennummernplatzhalter 2"/>
          <p:cNvSpPr>
            <a:spLocks noGrp="1"/>
          </p:cNvSpPr>
          <p:nvPr>
            <p:ph type="sldNum" sz="quarter" idx="10"/>
          </p:nvPr>
        </p:nvSpPr>
        <p:spPr>
          <a:xfrm>
            <a:off x="8753475" y="6158834"/>
            <a:ext cx="2743200" cy="365125"/>
          </a:xfrm>
        </p:spPr>
        <p:txBody>
          <a:bodyPr/>
          <a:lstStyle/>
          <a:p>
            <a:fld id="{33D8FF8B-519A-4FD0-B575-B36AE9279070}" type="slidenum">
              <a:rPr lang="de-DE" smtClean="0"/>
              <a:pPr/>
              <a:t>‹Nr.›</a:t>
            </a:fld>
            <a:endParaRPr lang="de-DE"/>
          </a:p>
        </p:txBody>
      </p:sp>
    </p:spTree>
    <p:extLst>
      <p:ext uri="{BB962C8B-B14F-4D97-AF65-F5344CB8AC3E}">
        <p14:creationId xmlns:p14="http://schemas.microsoft.com/office/powerpoint/2010/main" val="128367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Überschrift und 3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8D0859F9-EE50-41BC-99C0-3057394FCA64}"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6" name="Bildplatzhalter 33"/>
          <p:cNvSpPr>
            <a:spLocks noGrp="1"/>
          </p:cNvSpPr>
          <p:nvPr>
            <p:ph type="pic" sz="quarter" idx="15" hasCustomPrompt="1"/>
          </p:nvPr>
        </p:nvSpPr>
        <p:spPr>
          <a:xfrm>
            <a:off x="695325" y="2133600"/>
            <a:ext cx="3528000" cy="3995738"/>
          </a:xfrm>
          <a:solidFill>
            <a:schemeClr val="bg2"/>
          </a:solidFill>
        </p:spPr>
        <p:txBody>
          <a:bodyPr anchor="ctr"/>
          <a:lstStyle>
            <a:lvl1pPr algn="ctr">
              <a:defRPr sz="2000"/>
            </a:lvl1pPr>
          </a:lstStyle>
          <a:p>
            <a:r>
              <a:rPr lang="de-DE" dirty="0"/>
              <a:t>Hier klicken um ein Bild einzusetzen</a:t>
            </a:r>
          </a:p>
        </p:txBody>
      </p:sp>
      <p:sp>
        <p:nvSpPr>
          <p:cNvPr id="8" name="Bildplatzhalter 33"/>
          <p:cNvSpPr>
            <a:spLocks noGrp="1"/>
          </p:cNvSpPr>
          <p:nvPr>
            <p:ph type="pic" sz="quarter" idx="16" hasCustomPrompt="1"/>
          </p:nvPr>
        </p:nvSpPr>
        <p:spPr>
          <a:xfrm>
            <a:off x="4332000" y="2133600"/>
            <a:ext cx="3528000" cy="3995738"/>
          </a:xfrm>
          <a:solidFill>
            <a:schemeClr val="bg2"/>
          </a:solidFill>
        </p:spPr>
        <p:txBody>
          <a:bodyPr anchor="ctr"/>
          <a:lstStyle>
            <a:lvl1pPr algn="ctr">
              <a:defRPr sz="2000"/>
            </a:lvl1pPr>
          </a:lstStyle>
          <a:p>
            <a:r>
              <a:rPr lang="de-DE" dirty="0"/>
              <a:t>Hier klicken um ein Bild einzusetzen</a:t>
            </a:r>
          </a:p>
        </p:txBody>
      </p:sp>
      <p:sp>
        <p:nvSpPr>
          <p:cNvPr id="9" name="Bildplatzhalter 33"/>
          <p:cNvSpPr>
            <a:spLocks noGrp="1"/>
          </p:cNvSpPr>
          <p:nvPr>
            <p:ph type="pic" sz="quarter" idx="17" hasCustomPrompt="1"/>
          </p:nvPr>
        </p:nvSpPr>
        <p:spPr>
          <a:xfrm>
            <a:off x="7968675" y="2133600"/>
            <a:ext cx="3528000" cy="3995738"/>
          </a:xfrm>
          <a:solidFill>
            <a:schemeClr val="bg2"/>
          </a:solidFill>
        </p:spPr>
        <p:txBody>
          <a:bodyPr anchor="ctr"/>
          <a:lstStyle>
            <a:lvl1pPr algn="ctr">
              <a:defRPr sz="2000"/>
            </a:lvl1pPr>
          </a:lstStyle>
          <a:p>
            <a:r>
              <a:rPr lang="de-DE" dirty="0"/>
              <a:t>Hier klicken um ein Bild einzusetzen</a:t>
            </a:r>
          </a:p>
        </p:txBody>
      </p:sp>
    </p:spTree>
    <p:extLst>
      <p:ext uri="{BB962C8B-B14F-4D97-AF65-F5344CB8AC3E}">
        <p14:creationId xmlns:p14="http://schemas.microsoft.com/office/powerpoint/2010/main" val="39766850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schrift, 3 Bilder + Unter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C95A45BC-51C3-4683-8A72-E785A20ACEC5}"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6" name="Bildplatzhalter 33"/>
          <p:cNvSpPr>
            <a:spLocks noGrp="1"/>
          </p:cNvSpPr>
          <p:nvPr>
            <p:ph type="pic" sz="quarter" idx="15" hasCustomPrompt="1"/>
          </p:nvPr>
        </p:nvSpPr>
        <p:spPr>
          <a:xfrm>
            <a:off x="695325" y="2889250"/>
            <a:ext cx="3528000" cy="3240088"/>
          </a:xfrm>
          <a:solidFill>
            <a:schemeClr val="bg2"/>
          </a:solidFill>
        </p:spPr>
        <p:txBody>
          <a:bodyPr anchor="ctr"/>
          <a:lstStyle>
            <a:lvl1pPr algn="ctr">
              <a:defRPr sz="2000"/>
            </a:lvl1pPr>
          </a:lstStyle>
          <a:p>
            <a:r>
              <a:rPr lang="de-DE" dirty="0"/>
              <a:t>Hier klicken um ein Bild einzusetzen</a:t>
            </a:r>
          </a:p>
        </p:txBody>
      </p:sp>
      <p:sp>
        <p:nvSpPr>
          <p:cNvPr id="7" name="Textplatzhalter 21"/>
          <p:cNvSpPr>
            <a:spLocks noGrp="1"/>
          </p:cNvSpPr>
          <p:nvPr>
            <p:ph type="body" sz="quarter" idx="13" hasCustomPrompt="1"/>
          </p:nvPr>
        </p:nvSpPr>
        <p:spPr>
          <a:xfrm>
            <a:off x="695325" y="1872000"/>
            <a:ext cx="10801350" cy="587678"/>
          </a:xfrm>
        </p:spPr>
        <p:txBody>
          <a:bodyPr/>
          <a:lstStyle>
            <a:lvl1pPr>
              <a:defRPr/>
            </a:lvl1pPr>
          </a:lstStyle>
          <a:p>
            <a:pPr lvl="0"/>
            <a:r>
              <a:rPr lang="de-DE" dirty="0"/>
              <a:t>Unterüberschrift durch Klicken hinzufügen, kann zweizeilig sein</a:t>
            </a:r>
          </a:p>
        </p:txBody>
      </p:sp>
      <p:sp>
        <p:nvSpPr>
          <p:cNvPr id="8" name="Bildplatzhalter 33"/>
          <p:cNvSpPr>
            <a:spLocks noGrp="1"/>
          </p:cNvSpPr>
          <p:nvPr>
            <p:ph type="pic" sz="quarter" idx="16" hasCustomPrompt="1"/>
          </p:nvPr>
        </p:nvSpPr>
        <p:spPr>
          <a:xfrm>
            <a:off x="4332000" y="2889250"/>
            <a:ext cx="3528000" cy="3240088"/>
          </a:xfrm>
          <a:solidFill>
            <a:schemeClr val="bg2"/>
          </a:solidFill>
        </p:spPr>
        <p:txBody>
          <a:bodyPr anchor="ctr"/>
          <a:lstStyle>
            <a:lvl1pPr algn="ctr">
              <a:defRPr sz="2000"/>
            </a:lvl1pPr>
          </a:lstStyle>
          <a:p>
            <a:r>
              <a:rPr lang="de-DE" dirty="0"/>
              <a:t>Hier klicken um ein Bild einzusetzen</a:t>
            </a:r>
          </a:p>
        </p:txBody>
      </p:sp>
      <p:sp>
        <p:nvSpPr>
          <p:cNvPr id="9" name="Bildplatzhalter 33"/>
          <p:cNvSpPr>
            <a:spLocks noGrp="1"/>
          </p:cNvSpPr>
          <p:nvPr>
            <p:ph type="pic" sz="quarter" idx="17" hasCustomPrompt="1"/>
          </p:nvPr>
        </p:nvSpPr>
        <p:spPr>
          <a:xfrm>
            <a:off x="7968675" y="2889250"/>
            <a:ext cx="3528000" cy="3240088"/>
          </a:xfrm>
          <a:solidFill>
            <a:schemeClr val="bg2"/>
          </a:solidFill>
        </p:spPr>
        <p:txBody>
          <a:bodyPr anchor="ctr"/>
          <a:lstStyle>
            <a:lvl1pPr algn="ctr">
              <a:defRPr sz="2000"/>
            </a:lvl1pPr>
          </a:lstStyle>
          <a:p>
            <a:r>
              <a:rPr lang="de-DE" dirty="0"/>
              <a:t>Hier klicken um ein Bild einzusetzen</a:t>
            </a:r>
          </a:p>
        </p:txBody>
      </p:sp>
    </p:spTree>
    <p:extLst>
      <p:ext uri="{BB962C8B-B14F-4D97-AF65-F5344CB8AC3E}">
        <p14:creationId xmlns:p14="http://schemas.microsoft.com/office/powerpoint/2010/main" val="291716218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29A7EE59-F355-48AB-8BEC-D81382B998FE}" type="datetime1">
              <a:rPr lang="de-DE" smtClean="0"/>
              <a:t>04.12.2024</a:t>
            </a:fld>
            <a:endParaRPr lang="de-DE" dirty="0"/>
          </a:p>
        </p:txBody>
      </p:sp>
      <p:sp>
        <p:nvSpPr>
          <p:cNvPr id="5" name="Fußzeilenplatzhalter 4"/>
          <p:cNvSpPr>
            <a:spLocks noGrp="1"/>
          </p:cNvSpPr>
          <p:nvPr>
            <p:ph type="ftr" sz="quarter" idx="12"/>
          </p:nvPr>
        </p:nvSpPr>
        <p:spPr>
          <a:xfrm>
            <a:off x="685800" y="6162675"/>
            <a:ext cx="6358618" cy="360000"/>
          </a:xfrm>
        </p:spPr>
        <p:txBody>
          <a:bodyPr/>
          <a:lstStyle/>
          <a:p>
            <a:r>
              <a:rPr lang="de-DE"/>
              <a:t>Präsentation zur 16. Bundeskonferenz der kommunalen Entwicklungspolitik</a:t>
            </a:r>
            <a:endParaRPr lang="de-DE" dirty="0"/>
          </a:p>
        </p:txBody>
      </p:sp>
      <p:sp>
        <p:nvSpPr>
          <p:cNvPr id="10" name="Bildplatzhalter 33"/>
          <p:cNvSpPr>
            <a:spLocks noGrp="1"/>
          </p:cNvSpPr>
          <p:nvPr>
            <p:ph type="pic" sz="quarter" idx="16" hasCustomPrompt="1"/>
          </p:nvPr>
        </p:nvSpPr>
        <p:spPr>
          <a:xfrm>
            <a:off x="3395615" y="2905124"/>
            <a:ext cx="2664000" cy="3230563"/>
          </a:xfrm>
          <a:solidFill>
            <a:schemeClr val="bg2"/>
          </a:solidFill>
        </p:spPr>
        <p:txBody>
          <a:bodyPr anchor="ctr"/>
          <a:lstStyle>
            <a:lvl1pPr algn="ctr">
              <a:defRPr sz="2000"/>
            </a:lvl1pPr>
          </a:lstStyle>
          <a:p>
            <a:r>
              <a:rPr lang="de-DE" dirty="0"/>
              <a:t>Hier klicken um ein Bild einzusetzen</a:t>
            </a:r>
          </a:p>
        </p:txBody>
      </p:sp>
      <p:sp>
        <p:nvSpPr>
          <p:cNvPr id="11" name="Bildplatzhalter 33"/>
          <p:cNvSpPr>
            <a:spLocks noGrp="1"/>
          </p:cNvSpPr>
          <p:nvPr>
            <p:ph type="pic" sz="quarter" idx="17" hasCustomPrompt="1"/>
          </p:nvPr>
        </p:nvSpPr>
        <p:spPr>
          <a:xfrm>
            <a:off x="6105430" y="2905124"/>
            <a:ext cx="2664000" cy="3230563"/>
          </a:xfrm>
          <a:solidFill>
            <a:schemeClr val="bg2"/>
          </a:solidFill>
        </p:spPr>
        <p:txBody>
          <a:bodyPr anchor="ctr"/>
          <a:lstStyle>
            <a:lvl1pPr algn="ctr">
              <a:defRPr sz="2000"/>
            </a:lvl1pPr>
          </a:lstStyle>
          <a:p>
            <a:r>
              <a:rPr lang="de-DE" dirty="0"/>
              <a:t>Hier klicken um ein Bild einzusetzen</a:t>
            </a:r>
          </a:p>
        </p:txBody>
      </p:sp>
      <p:sp>
        <p:nvSpPr>
          <p:cNvPr id="12" name="Bildplatzhalter 33"/>
          <p:cNvSpPr>
            <a:spLocks noGrp="1"/>
          </p:cNvSpPr>
          <p:nvPr>
            <p:ph type="pic" sz="quarter" idx="18" hasCustomPrompt="1"/>
          </p:nvPr>
        </p:nvSpPr>
        <p:spPr>
          <a:xfrm>
            <a:off x="8815246" y="2905124"/>
            <a:ext cx="2664000" cy="3230563"/>
          </a:xfrm>
          <a:solidFill>
            <a:schemeClr val="bg2"/>
          </a:solidFill>
        </p:spPr>
        <p:txBody>
          <a:bodyPr anchor="ctr"/>
          <a:lstStyle>
            <a:lvl1pPr algn="ctr">
              <a:defRPr sz="2000"/>
            </a:lvl1pPr>
          </a:lstStyle>
          <a:p>
            <a:r>
              <a:rPr lang="de-DE" dirty="0"/>
              <a:t>Hier klicken um ein Bild einzusetzen</a:t>
            </a:r>
          </a:p>
        </p:txBody>
      </p:sp>
      <p:sp>
        <p:nvSpPr>
          <p:cNvPr id="13" name="Textplatzhalter 12"/>
          <p:cNvSpPr>
            <a:spLocks noGrp="1"/>
          </p:cNvSpPr>
          <p:nvPr>
            <p:ph type="body" sz="quarter" idx="19" hasCustomPrompt="1"/>
          </p:nvPr>
        </p:nvSpPr>
        <p:spPr>
          <a:xfrm>
            <a:off x="685800" y="2271713"/>
            <a:ext cx="2664000" cy="484187"/>
          </a:xfrm>
        </p:spPr>
        <p:txBody>
          <a:bodyPr anchor="ctr" anchorCtr="0"/>
          <a:lstStyle>
            <a:lvl1pPr algn="ctr">
              <a:defRPr sz="1400" b="1"/>
            </a:lvl1pPr>
          </a:lstStyle>
          <a:p>
            <a:pPr lvl="0"/>
            <a:r>
              <a:rPr lang="de-DE" dirty="0"/>
              <a:t>Text eingeben</a:t>
            </a:r>
          </a:p>
        </p:txBody>
      </p:sp>
      <p:sp>
        <p:nvSpPr>
          <p:cNvPr id="14" name="Bildplatzhalter 33"/>
          <p:cNvSpPr>
            <a:spLocks noGrp="1"/>
          </p:cNvSpPr>
          <p:nvPr>
            <p:ph type="pic" sz="quarter" idx="20" hasCustomPrompt="1"/>
          </p:nvPr>
        </p:nvSpPr>
        <p:spPr>
          <a:xfrm>
            <a:off x="685800" y="2905125"/>
            <a:ext cx="2664000" cy="3230563"/>
          </a:xfrm>
          <a:solidFill>
            <a:schemeClr val="bg2"/>
          </a:solidFill>
        </p:spPr>
        <p:txBody>
          <a:bodyPr anchor="ctr"/>
          <a:lstStyle>
            <a:lvl1pPr algn="ctr">
              <a:defRPr sz="2000"/>
            </a:lvl1pPr>
          </a:lstStyle>
          <a:p>
            <a:r>
              <a:rPr lang="de-DE" dirty="0"/>
              <a:t>Hier klicken um ein Bild einzusetzen</a:t>
            </a:r>
          </a:p>
        </p:txBody>
      </p:sp>
      <p:sp>
        <p:nvSpPr>
          <p:cNvPr id="15" name="Textplatzhalter 12"/>
          <p:cNvSpPr>
            <a:spLocks noGrp="1"/>
          </p:cNvSpPr>
          <p:nvPr>
            <p:ph type="body" sz="quarter" idx="21" hasCustomPrompt="1"/>
          </p:nvPr>
        </p:nvSpPr>
        <p:spPr>
          <a:xfrm>
            <a:off x="3402648" y="2271713"/>
            <a:ext cx="2664000" cy="484187"/>
          </a:xfrm>
        </p:spPr>
        <p:txBody>
          <a:bodyPr anchor="ctr" anchorCtr="0"/>
          <a:lstStyle>
            <a:lvl1pPr algn="ctr">
              <a:defRPr sz="1400" b="1"/>
            </a:lvl1pPr>
          </a:lstStyle>
          <a:p>
            <a:pPr lvl="0"/>
            <a:r>
              <a:rPr lang="de-DE" dirty="0"/>
              <a:t>Text eingeben</a:t>
            </a:r>
          </a:p>
        </p:txBody>
      </p:sp>
      <p:sp>
        <p:nvSpPr>
          <p:cNvPr id="16" name="Textplatzhalter 12"/>
          <p:cNvSpPr>
            <a:spLocks noGrp="1"/>
          </p:cNvSpPr>
          <p:nvPr>
            <p:ph type="body" sz="quarter" idx="22" hasCustomPrompt="1"/>
          </p:nvPr>
        </p:nvSpPr>
        <p:spPr>
          <a:xfrm>
            <a:off x="6098230" y="2271713"/>
            <a:ext cx="2664000" cy="484187"/>
          </a:xfrm>
        </p:spPr>
        <p:txBody>
          <a:bodyPr anchor="ctr" anchorCtr="0"/>
          <a:lstStyle>
            <a:lvl1pPr algn="ctr">
              <a:defRPr sz="1400" b="1"/>
            </a:lvl1pPr>
          </a:lstStyle>
          <a:p>
            <a:pPr lvl="0"/>
            <a:r>
              <a:rPr lang="de-DE" dirty="0"/>
              <a:t>Text eingeben</a:t>
            </a:r>
          </a:p>
        </p:txBody>
      </p:sp>
      <p:sp>
        <p:nvSpPr>
          <p:cNvPr id="17" name="Textplatzhalter 12"/>
          <p:cNvSpPr>
            <a:spLocks noGrp="1"/>
          </p:cNvSpPr>
          <p:nvPr>
            <p:ph type="body" sz="quarter" idx="23" hasCustomPrompt="1"/>
          </p:nvPr>
        </p:nvSpPr>
        <p:spPr>
          <a:xfrm>
            <a:off x="8816975" y="2271713"/>
            <a:ext cx="2664000" cy="484187"/>
          </a:xfrm>
        </p:spPr>
        <p:txBody>
          <a:bodyPr anchor="ctr" anchorCtr="0"/>
          <a:lstStyle>
            <a:lvl1pPr algn="ctr">
              <a:defRPr sz="1400" b="1"/>
            </a:lvl1pPr>
          </a:lstStyle>
          <a:p>
            <a:pPr lvl="0"/>
            <a:r>
              <a:rPr lang="de-DE" dirty="0"/>
              <a:t>Text eingeben</a:t>
            </a:r>
          </a:p>
        </p:txBody>
      </p:sp>
    </p:spTree>
    <p:extLst>
      <p:ext uri="{BB962C8B-B14F-4D97-AF65-F5344CB8AC3E}">
        <p14:creationId xmlns:p14="http://schemas.microsoft.com/office/powerpoint/2010/main" val="167730061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zahlen mittig">
    <p:spTree>
      <p:nvGrpSpPr>
        <p:cNvPr id="1" name=""/>
        <p:cNvGrpSpPr/>
        <p:nvPr/>
      </p:nvGrpSpPr>
      <p:grpSpPr>
        <a:xfrm>
          <a:off x="0" y="0"/>
          <a:ext cx="0" cy="0"/>
          <a:chOff x="0" y="0"/>
          <a:chExt cx="0" cy="0"/>
        </a:xfrm>
      </p:grpSpPr>
      <p:sp>
        <p:nvSpPr>
          <p:cNvPr id="8" name="Bildplatzhalter 33"/>
          <p:cNvSpPr>
            <a:spLocks noGrp="1"/>
          </p:cNvSpPr>
          <p:nvPr>
            <p:ph type="pic" sz="quarter" idx="15" hasCustomPrompt="1"/>
          </p:nvPr>
        </p:nvSpPr>
        <p:spPr>
          <a:xfrm>
            <a:off x="4098000" y="2133600"/>
            <a:ext cx="3996000" cy="3995738"/>
          </a:xfrm>
          <a:solidFill>
            <a:schemeClr val="bg2"/>
          </a:solidFill>
        </p:spPr>
        <p:txBody>
          <a:bodyPr anchor="ctr"/>
          <a:lstStyle>
            <a:lvl1pPr algn="ctr">
              <a:defRPr sz="2000"/>
            </a:lvl1pPr>
          </a:lstStyle>
          <a:p>
            <a:r>
              <a:rPr lang="de-DE" dirty="0"/>
              <a:t>Hier klicken um ein Bild einzusetzen</a:t>
            </a:r>
          </a:p>
        </p:txBody>
      </p:sp>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406415AB-404E-455E-AEFB-F58EF947D75E}"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11" name="Textplatzhalter 10"/>
          <p:cNvSpPr>
            <a:spLocks noGrp="1"/>
          </p:cNvSpPr>
          <p:nvPr>
            <p:ph type="body" sz="quarter" idx="16" hasCustomPrompt="1"/>
          </p:nvPr>
        </p:nvSpPr>
        <p:spPr>
          <a:xfrm>
            <a:off x="2197510" y="2133600"/>
            <a:ext cx="1900489" cy="507139"/>
          </a:xfrm>
        </p:spPr>
        <p:txBody>
          <a:bodyPr rIns="180000"/>
          <a:lstStyle>
            <a:lvl1pPr algn="r">
              <a:defRPr sz="3000" b="1">
                <a:solidFill>
                  <a:schemeClr val="accent1"/>
                </a:solidFill>
              </a:defRPr>
            </a:lvl1pPr>
          </a:lstStyle>
          <a:p>
            <a:pPr lvl="0"/>
            <a:r>
              <a:rPr lang="de-DE" dirty="0"/>
              <a:t>Zahl</a:t>
            </a:r>
          </a:p>
        </p:txBody>
      </p:sp>
      <p:sp>
        <p:nvSpPr>
          <p:cNvPr id="15" name="Textplatzhalter 12"/>
          <p:cNvSpPr>
            <a:spLocks noGrp="1"/>
          </p:cNvSpPr>
          <p:nvPr>
            <p:ph type="body" sz="quarter" idx="19" hasCustomPrompt="1"/>
          </p:nvPr>
        </p:nvSpPr>
        <p:spPr>
          <a:xfrm>
            <a:off x="695325" y="2714479"/>
            <a:ext cx="3402013" cy="1048569"/>
          </a:xfrm>
        </p:spPr>
        <p:txBody>
          <a:bodyPr rIns="180000"/>
          <a:lstStyle>
            <a:lvl1pPr algn="r">
              <a:defRPr/>
            </a:lvl1pPr>
          </a:lstStyle>
          <a:p>
            <a:pPr algn="r"/>
            <a:r>
              <a:rPr lang="de-DE" sz="2000" b="0" dirty="0">
                <a:solidFill>
                  <a:schemeClr val="tx1"/>
                </a:solidFill>
              </a:rPr>
              <a:t>Textlicher Inhalt hier einfügen. Maximal drei Zeilen lang.</a:t>
            </a:r>
          </a:p>
        </p:txBody>
      </p:sp>
      <p:sp>
        <p:nvSpPr>
          <p:cNvPr id="16" name="Textplatzhalter 10"/>
          <p:cNvSpPr>
            <a:spLocks noGrp="1"/>
          </p:cNvSpPr>
          <p:nvPr>
            <p:ph type="body" sz="quarter" idx="20" hasCustomPrompt="1"/>
          </p:nvPr>
        </p:nvSpPr>
        <p:spPr>
          <a:xfrm>
            <a:off x="2197510" y="4460146"/>
            <a:ext cx="1900489" cy="507139"/>
          </a:xfrm>
        </p:spPr>
        <p:txBody>
          <a:bodyPr rIns="180000"/>
          <a:lstStyle>
            <a:lvl1pPr algn="r">
              <a:defRPr sz="3000" b="1">
                <a:solidFill>
                  <a:schemeClr val="accent1"/>
                </a:solidFill>
              </a:defRPr>
            </a:lvl1pPr>
          </a:lstStyle>
          <a:p>
            <a:pPr lvl="0"/>
            <a:r>
              <a:rPr lang="de-DE" dirty="0"/>
              <a:t>Zahl</a:t>
            </a:r>
          </a:p>
        </p:txBody>
      </p:sp>
      <p:sp>
        <p:nvSpPr>
          <p:cNvPr id="17" name="Textplatzhalter 12"/>
          <p:cNvSpPr>
            <a:spLocks noGrp="1"/>
          </p:cNvSpPr>
          <p:nvPr>
            <p:ph type="body" sz="quarter" idx="21" hasCustomPrompt="1"/>
          </p:nvPr>
        </p:nvSpPr>
        <p:spPr>
          <a:xfrm>
            <a:off x="695325" y="5041025"/>
            <a:ext cx="3402013" cy="1048569"/>
          </a:xfrm>
        </p:spPr>
        <p:txBody>
          <a:bodyPr rIns="180000"/>
          <a:lstStyle>
            <a:lvl1pPr algn="r">
              <a:defRPr/>
            </a:lvl1pPr>
          </a:lstStyle>
          <a:p>
            <a:pPr algn="r"/>
            <a:r>
              <a:rPr lang="de-DE" sz="2000" b="0" dirty="0">
                <a:solidFill>
                  <a:schemeClr val="tx1"/>
                </a:solidFill>
              </a:rPr>
              <a:t>Textlicher Inhalt hier einfügen. Maximal drei Zeilen lang.</a:t>
            </a:r>
          </a:p>
        </p:txBody>
      </p:sp>
      <p:sp>
        <p:nvSpPr>
          <p:cNvPr id="18" name="Textplatzhalter 10"/>
          <p:cNvSpPr>
            <a:spLocks noGrp="1"/>
          </p:cNvSpPr>
          <p:nvPr>
            <p:ph type="body" sz="quarter" idx="22" hasCustomPrompt="1"/>
          </p:nvPr>
        </p:nvSpPr>
        <p:spPr>
          <a:xfrm>
            <a:off x="8094662" y="2133600"/>
            <a:ext cx="1900489" cy="507139"/>
          </a:xfrm>
        </p:spPr>
        <p:txBody>
          <a:bodyPr lIns="180000" rIns="0"/>
          <a:lstStyle>
            <a:lvl1pPr algn="l">
              <a:defRPr sz="3000" b="1">
                <a:solidFill>
                  <a:schemeClr val="accent1"/>
                </a:solidFill>
              </a:defRPr>
            </a:lvl1pPr>
          </a:lstStyle>
          <a:p>
            <a:pPr lvl="0"/>
            <a:r>
              <a:rPr lang="de-DE" dirty="0"/>
              <a:t>Zahl</a:t>
            </a:r>
          </a:p>
        </p:txBody>
      </p:sp>
      <p:sp>
        <p:nvSpPr>
          <p:cNvPr id="19" name="Textplatzhalter 12"/>
          <p:cNvSpPr>
            <a:spLocks noGrp="1"/>
          </p:cNvSpPr>
          <p:nvPr>
            <p:ph type="body" sz="quarter" idx="23" hasCustomPrompt="1"/>
          </p:nvPr>
        </p:nvSpPr>
        <p:spPr>
          <a:xfrm>
            <a:off x="8094662" y="2714479"/>
            <a:ext cx="3402013" cy="1048569"/>
          </a:xfrm>
        </p:spPr>
        <p:txBody>
          <a:bodyPr lIns="180000" rIns="0"/>
          <a:lstStyle>
            <a:lvl1pPr algn="l">
              <a:defRPr/>
            </a:lvl1pPr>
          </a:lstStyle>
          <a:p>
            <a:pPr algn="r"/>
            <a:r>
              <a:rPr lang="de-DE" sz="2000" b="0" dirty="0">
                <a:solidFill>
                  <a:schemeClr val="tx1"/>
                </a:solidFill>
              </a:rPr>
              <a:t>Textlicher Inhalt hier einfügen. Maximal drei Zeilen lang.</a:t>
            </a:r>
          </a:p>
        </p:txBody>
      </p:sp>
      <p:sp>
        <p:nvSpPr>
          <p:cNvPr id="20" name="Textplatzhalter 10"/>
          <p:cNvSpPr>
            <a:spLocks noGrp="1"/>
          </p:cNvSpPr>
          <p:nvPr>
            <p:ph type="body" sz="quarter" idx="24" hasCustomPrompt="1"/>
          </p:nvPr>
        </p:nvSpPr>
        <p:spPr>
          <a:xfrm>
            <a:off x="8094662" y="4460146"/>
            <a:ext cx="1900489" cy="507139"/>
          </a:xfrm>
        </p:spPr>
        <p:txBody>
          <a:bodyPr lIns="180000" rIns="0"/>
          <a:lstStyle>
            <a:lvl1pPr algn="l">
              <a:defRPr sz="3000" b="1">
                <a:solidFill>
                  <a:schemeClr val="accent1"/>
                </a:solidFill>
              </a:defRPr>
            </a:lvl1pPr>
          </a:lstStyle>
          <a:p>
            <a:pPr lvl="0"/>
            <a:r>
              <a:rPr lang="de-DE" dirty="0"/>
              <a:t>Zahl</a:t>
            </a:r>
          </a:p>
        </p:txBody>
      </p:sp>
      <p:sp>
        <p:nvSpPr>
          <p:cNvPr id="21" name="Textplatzhalter 12"/>
          <p:cNvSpPr>
            <a:spLocks noGrp="1"/>
          </p:cNvSpPr>
          <p:nvPr>
            <p:ph type="body" sz="quarter" idx="25" hasCustomPrompt="1"/>
          </p:nvPr>
        </p:nvSpPr>
        <p:spPr>
          <a:xfrm>
            <a:off x="8094662" y="5041025"/>
            <a:ext cx="3402013" cy="1048569"/>
          </a:xfrm>
        </p:spPr>
        <p:txBody>
          <a:bodyPr lIns="180000" rIns="0"/>
          <a:lstStyle>
            <a:lvl1pPr algn="l">
              <a:defRPr/>
            </a:lvl1pPr>
          </a:lstStyle>
          <a:p>
            <a:pPr algn="r"/>
            <a:r>
              <a:rPr lang="de-DE" sz="2000" b="0" dirty="0">
                <a:solidFill>
                  <a:schemeClr val="tx1"/>
                </a:solidFill>
              </a:rPr>
              <a:t>Textlicher Inhalt hier einfügen. Maximal drei Zeilen lang.</a:t>
            </a:r>
          </a:p>
        </p:txBody>
      </p:sp>
    </p:spTree>
    <p:extLst>
      <p:ext uri="{BB962C8B-B14F-4D97-AF65-F5344CB8AC3E}">
        <p14:creationId xmlns:p14="http://schemas.microsoft.com/office/powerpoint/2010/main" val="341268281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zahlen links">
    <p:spTree>
      <p:nvGrpSpPr>
        <p:cNvPr id="1" name=""/>
        <p:cNvGrpSpPr/>
        <p:nvPr/>
      </p:nvGrpSpPr>
      <p:grpSpPr>
        <a:xfrm>
          <a:off x="0" y="0"/>
          <a:ext cx="0" cy="0"/>
          <a:chOff x="0" y="0"/>
          <a:chExt cx="0" cy="0"/>
        </a:xfrm>
      </p:grpSpPr>
      <p:sp>
        <p:nvSpPr>
          <p:cNvPr id="8" name="Bildplatzhalter 33"/>
          <p:cNvSpPr>
            <a:spLocks noGrp="1"/>
          </p:cNvSpPr>
          <p:nvPr>
            <p:ph type="pic" sz="quarter" idx="15" hasCustomPrompt="1"/>
          </p:nvPr>
        </p:nvSpPr>
        <p:spPr>
          <a:xfrm>
            <a:off x="695325" y="2133600"/>
            <a:ext cx="4605600" cy="3995738"/>
          </a:xfrm>
          <a:solidFill>
            <a:schemeClr val="bg2"/>
          </a:solidFill>
        </p:spPr>
        <p:txBody>
          <a:bodyPr anchor="ctr"/>
          <a:lstStyle>
            <a:lvl1pPr algn="ctr">
              <a:defRPr sz="2000"/>
            </a:lvl1pPr>
          </a:lstStyle>
          <a:p>
            <a:r>
              <a:rPr lang="de-DE" dirty="0"/>
              <a:t>Hier klicken um ein Bild einzusetzen</a:t>
            </a:r>
          </a:p>
        </p:txBody>
      </p:sp>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9E20ECE9-4CAE-4ED1-BF70-75D34B7909EB}"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22" name="Textplatzhalter 10"/>
          <p:cNvSpPr>
            <a:spLocks noGrp="1"/>
          </p:cNvSpPr>
          <p:nvPr>
            <p:ph type="body" sz="quarter" idx="26" hasCustomPrompt="1"/>
          </p:nvPr>
        </p:nvSpPr>
        <p:spPr>
          <a:xfrm>
            <a:off x="5309367" y="2133600"/>
            <a:ext cx="1900489" cy="507139"/>
          </a:xfrm>
        </p:spPr>
        <p:txBody>
          <a:bodyPr lIns="180000" rIns="0"/>
          <a:lstStyle>
            <a:lvl1pPr algn="l">
              <a:defRPr sz="3000" b="1">
                <a:solidFill>
                  <a:schemeClr val="accent1"/>
                </a:solidFill>
              </a:defRPr>
            </a:lvl1pPr>
          </a:lstStyle>
          <a:p>
            <a:pPr lvl="0"/>
            <a:r>
              <a:rPr lang="de-DE" dirty="0"/>
              <a:t>Zahl</a:t>
            </a:r>
          </a:p>
        </p:txBody>
      </p:sp>
      <p:sp>
        <p:nvSpPr>
          <p:cNvPr id="7" name="Textplatzhalter 6"/>
          <p:cNvSpPr>
            <a:spLocks noGrp="1"/>
          </p:cNvSpPr>
          <p:nvPr>
            <p:ph type="body" sz="quarter" idx="30" hasCustomPrompt="1"/>
          </p:nvPr>
        </p:nvSpPr>
        <p:spPr>
          <a:xfrm>
            <a:off x="5309367" y="2733627"/>
            <a:ext cx="2859315" cy="1092200"/>
          </a:xfrm>
        </p:spPr>
        <p:txBody>
          <a:bodyPr lIns="180000"/>
          <a:lstStyle>
            <a:lvl1pPr>
              <a:defRPr/>
            </a:lvl1pPr>
          </a:lstStyle>
          <a:p>
            <a:pPr lvl="0"/>
            <a:r>
              <a:rPr lang="de-DE" dirty="0"/>
              <a:t>Textinhalt hier einfügen, maximal drei Zeilen lang</a:t>
            </a:r>
          </a:p>
        </p:txBody>
      </p:sp>
      <p:sp>
        <p:nvSpPr>
          <p:cNvPr id="26" name="Textplatzhalter 10"/>
          <p:cNvSpPr>
            <a:spLocks noGrp="1"/>
          </p:cNvSpPr>
          <p:nvPr>
            <p:ph type="body" sz="quarter" idx="31" hasCustomPrompt="1"/>
          </p:nvPr>
        </p:nvSpPr>
        <p:spPr>
          <a:xfrm>
            <a:off x="5309367" y="4288504"/>
            <a:ext cx="1900489" cy="507139"/>
          </a:xfrm>
        </p:spPr>
        <p:txBody>
          <a:bodyPr lIns="180000" rIns="0"/>
          <a:lstStyle>
            <a:lvl1pPr algn="l">
              <a:defRPr sz="3000" b="1">
                <a:solidFill>
                  <a:schemeClr val="accent1"/>
                </a:solidFill>
              </a:defRPr>
            </a:lvl1pPr>
          </a:lstStyle>
          <a:p>
            <a:pPr lvl="0"/>
            <a:r>
              <a:rPr lang="de-DE" dirty="0"/>
              <a:t>Zahl</a:t>
            </a:r>
          </a:p>
        </p:txBody>
      </p:sp>
      <p:sp>
        <p:nvSpPr>
          <p:cNvPr id="27" name="Textplatzhalter 6"/>
          <p:cNvSpPr>
            <a:spLocks noGrp="1"/>
          </p:cNvSpPr>
          <p:nvPr>
            <p:ph type="body" sz="quarter" idx="32" hasCustomPrompt="1"/>
          </p:nvPr>
        </p:nvSpPr>
        <p:spPr>
          <a:xfrm>
            <a:off x="5309367" y="4888531"/>
            <a:ext cx="2859315" cy="1092200"/>
          </a:xfrm>
        </p:spPr>
        <p:txBody>
          <a:bodyPr lIns="180000"/>
          <a:lstStyle>
            <a:lvl1pPr>
              <a:defRPr/>
            </a:lvl1pPr>
          </a:lstStyle>
          <a:p>
            <a:pPr lvl="0"/>
            <a:r>
              <a:rPr lang="de-DE" dirty="0"/>
              <a:t>Textinhalt hier einfügen, maximal drei Zeilen lang</a:t>
            </a:r>
          </a:p>
        </p:txBody>
      </p:sp>
      <p:sp>
        <p:nvSpPr>
          <p:cNvPr id="28" name="Textplatzhalter 10"/>
          <p:cNvSpPr>
            <a:spLocks noGrp="1"/>
          </p:cNvSpPr>
          <p:nvPr>
            <p:ph type="body" sz="quarter" idx="33" hasCustomPrompt="1"/>
          </p:nvPr>
        </p:nvSpPr>
        <p:spPr>
          <a:xfrm>
            <a:off x="8637360" y="2133600"/>
            <a:ext cx="1900489" cy="507139"/>
          </a:xfrm>
        </p:spPr>
        <p:txBody>
          <a:bodyPr lIns="180000" rIns="0"/>
          <a:lstStyle>
            <a:lvl1pPr algn="l">
              <a:defRPr sz="3000" b="1">
                <a:solidFill>
                  <a:schemeClr val="accent1"/>
                </a:solidFill>
              </a:defRPr>
            </a:lvl1pPr>
          </a:lstStyle>
          <a:p>
            <a:pPr lvl="0"/>
            <a:r>
              <a:rPr lang="de-DE" dirty="0"/>
              <a:t>Zahl</a:t>
            </a:r>
          </a:p>
        </p:txBody>
      </p:sp>
      <p:sp>
        <p:nvSpPr>
          <p:cNvPr id="29" name="Textplatzhalter 6"/>
          <p:cNvSpPr>
            <a:spLocks noGrp="1"/>
          </p:cNvSpPr>
          <p:nvPr>
            <p:ph type="body" sz="quarter" idx="34" hasCustomPrompt="1"/>
          </p:nvPr>
        </p:nvSpPr>
        <p:spPr>
          <a:xfrm>
            <a:off x="8637360" y="2733627"/>
            <a:ext cx="2859315" cy="1092200"/>
          </a:xfrm>
        </p:spPr>
        <p:txBody>
          <a:bodyPr lIns="180000"/>
          <a:lstStyle>
            <a:lvl1pPr>
              <a:defRPr/>
            </a:lvl1pPr>
          </a:lstStyle>
          <a:p>
            <a:pPr lvl="0"/>
            <a:r>
              <a:rPr lang="de-DE" dirty="0"/>
              <a:t>Textinhalt hier einfügen, maximal drei Zeilen lang</a:t>
            </a:r>
          </a:p>
        </p:txBody>
      </p:sp>
      <p:sp>
        <p:nvSpPr>
          <p:cNvPr id="30" name="Textplatzhalter 10"/>
          <p:cNvSpPr>
            <a:spLocks noGrp="1"/>
          </p:cNvSpPr>
          <p:nvPr>
            <p:ph type="body" sz="quarter" idx="35" hasCustomPrompt="1"/>
          </p:nvPr>
        </p:nvSpPr>
        <p:spPr>
          <a:xfrm>
            <a:off x="8637360" y="4288504"/>
            <a:ext cx="1900489" cy="507139"/>
          </a:xfrm>
        </p:spPr>
        <p:txBody>
          <a:bodyPr lIns="180000" rIns="0"/>
          <a:lstStyle>
            <a:lvl1pPr algn="l">
              <a:defRPr sz="3000" b="1">
                <a:solidFill>
                  <a:schemeClr val="accent1"/>
                </a:solidFill>
              </a:defRPr>
            </a:lvl1pPr>
          </a:lstStyle>
          <a:p>
            <a:pPr lvl="0"/>
            <a:r>
              <a:rPr lang="de-DE" dirty="0"/>
              <a:t>Zahl</a:t>
            </a:r>
          </a:p>
        </p:txBody>
      </p:sp>
      <p:sp>
        <p:nvSpPr>
          <p:cNvPr id="31" name="Textplatzhalter 6"/>
          <p:cNvSpPr>
            <a:spLocks noGrp="1"/>
          </p:cNvSpPr>
          <p:nvPr>
            <p:ph type="body" sz="quarter" idx="36" hasCustomPrompt="1"/>
          </p:nvPr>
        </p:nvSpPr>
        <p:spPr>
          <a:xfrm>
            <a:off x="8637360" y="4888531"/>
            <a:ext cx="2859315" cy="1092200"/>
          </a:xfrm>
        </p:spPr>
        <p:txBody>
          <a:bodyPr lIns="180000"/>
          <a:lstStyle>
            <a:lvl1pPr>
              <a:defRPr/>
            </a:lvl1pPr>
          </a:lstStyle>
          <a:p>
            <a:pPr lvl="0"/>
            <a:r>
              <a:rPr lang="de-DE" dirty="0"/>
              <a:t>Textinhalt hier einfügen, maximal drei Zeilen lang</a:t>
            </a:r>
          </a:p>
        </p:txBody>
      </p:sp>
    </p:spTree>
    <p:extLst>
      <p:ext uri="{BB962C8B-B14F-4D97-AF65-F5344CB8AC3E}">
        <p14:creationId xmlns:p14="http://schemas.microsoft.com/office/powerpoint/2010/main" val="252286483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5EAA0-3D55-4F8E-A20E-78948CE4ED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5C23BE7-A2FD-4E6A-9E62-F75E6BB7E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Datumsplatzhalter 6">
            <a:extLst>
              <a:ext uri="{FF2B5EF4-FFF2-40B4-BE49-F238E27FC236}">
                <a16:creationId xmlns:a16="http://schemas.microsoft.com/office/drawing/2014/main" id="{7D4867BD-0276-66FA-6C3D-54F16EA30B33}"/>
              </a:ext>
            </a:extLst>
          </p:cNvPr>
          <p:cNvSpPr>
            <a:spLocks noGrp="1"/>
          </p:cNvSpPr>
          <p:nvPr>
            <p:ph type="dt" sz="half" idx="10"/>
          </p:nvPr>
        </p:nvSpPr>
        <p:spPr/>
        <p:txBody>
          <a:bodyPr/>
          <a:lstStyle/>
          <a:p>
            <a:fld id="{9940EB83-0659-4320-9B7F-3E74438ABFE4}" type="datetime1">
              <a:rPr lang="de-DE" smtClean="0"/>
              <a:t>04.12.2024</a:t>
            </a:fld>
            <a:endParaRPr lang="de-DE" dirty="0"/>
          </a:p>
        </p:txBody>
      </p:sp>
      <p:sp>
        <p:nvSpPr>
          <p:cNvPr id="8" name="Fußzeilenplatzhalter 7">
            <a:extLst>
              <a:ext uri="{FF2B5EF4-FFF2-40B4-BE49-F238E27FC236}">
                <a16:creationId xmlns:a16="http://schemas.microsoft.com/office/drawing/2014/main" id="{19FD4970-F49A-C76F-FF07-2758C2A0EDC1}"/>
              </a:ext>
            </a:extLst>
          </p:cNvPr>
          <p:cNvSpPr>
            <a:spLocks noGrp="1"/>
          </p:cNvSpPr>
          <p:nvPr>
            <p:ph type="ftr" sz="quarter" idx="11"/>
          </p:nvPr>
        </p:nvSpPr>
        <p:spPr/>
        <p:txBody>
          <a:bodyPr/>
          <a:lstStyle/>
          <a:p>
            <a:r>
              <a:rPr lang="de-DE"/>
              <a:t>Präsentation zur 16. Bundeskonferenz der kommunalen Entwicklungspolitik</a:t>
            </a:r>
            <a:endParaRPr lang="de-DE" dirty="0"/>
          </a:p>
        </p:txBody>
      </p:sp>
      <p:sp>
        <p:nvSpPr>
          <p:cNvPr id="9" name="Foliennummernplatzhalter 8">
            <a:extLst>
              <a:ext uri="{FF2B5EF4-FFF2-40B4-BE49-F238E27FC236}">
                <a16:creationId xmlns:a16="http://schemas.microsoft.com/office/drawing/2014/main" id="{F3085B01-1630-D96D-926E-73D699D6645C}"/>
              </a:ext>
            </a:extLst>
          </p:cNvPr>
          <p:cNvSpPr>
            <a:spLocks noGrp="1"/>
          </p:cNvSpPr>
          <p:nvPr>
            <p:ph type="sldNum" sz="quarter" idx="12"/>
          </p:nvPr>
        </p:nvSpPr>
        <p:spPr/>
        <p:txBody>
          <a:bodyPr/>
          <a:lstStyle/>
          <a:p>
            <a:fld id="{33D8FF8B-519A-4FD0-B575-B36AE9279070}" type="slidenum">
              <a:rPr lang="de-DE" smtClean="0"/>
              <a:pPr/>
              <a:t>‹Nr.›</a:t>
            </a:fld>
            <a:endParaRPr lang="de-DE"/>
          </a:p>
        </p:txBody>
      </p:sp>
    </p:spTree>
    <p:extLst>
      <p:ext uri="{BB962C8B-B14F-4D97-AF65-F5344CB8AC3E}">
        <p14:creationId xmlns:p14="http://schemas.microsoft.com/office/powerpoint/2010/main" val="323718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CCDFA16F-E102-414D-81B6-5B8D14DEC341}"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7" name="Inhaltsplatzhalter 6"/>
          <p:cNvSpPr>
            <a:spLocks noGrp="1"/>
          </p:cNvSpPr>
          <p:nvPr>
            <p:ph sz="quarter" idx="16" hasCustomPrompt="1"/>
          </p:nvPr>
        </p:nvSpPr>
        <p:spPr>
          <a:xfrm>
            <a:off x="685800" y="2140474"/>
            <a:ext cx="10800000" cy="3996000"/>
          </a:xfrm>
        </p:spPr>
        <p:txBody>
          <a:bodyPr/>
          <a:lstStyle>
            <a:lvl1pPr marL="324000" indent="-324000">
              <a:lnSpc>
                <a:spcPct val="100000"/>
              </a:lnSpc>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vl4pPr>
              <a:lnSpc>
                <a:spcPct val="100000"/>
              </a:lnSpc>
              <a:spcAft>
                <a:spcPts val="1000"/>
              </a:spcAft>
              <a:defRPr/>
            </a:lvl4pPr>
            <a:lvl5pPr>
              <a:lnSpc>
                <a:spcPct val="100000"/>
              </a:lnSpc>
              <a:spcAft>
                <a:spcPts val="1000"/>
              </a:spcAft>
              <a:defRPr/>
            </a:lvl5pPr>
          </a:lstStyle>
          <a:p>
            <a:pPr lvl="0"/>
            <a:r>
              <a:rPr lang="de-DE"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8109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und Bild">
    <p:spTree>
      <p:nvGrpSpPr>
        <p:cNvPr id="1" name=""/>
        <p:cNvGrpSpPr/>
        <p:nvPr/>
      </p:nvGrpSpPr>
      <p:grpSpPr>
        <a:xfrm>
          <a:off x="0" y="0"/>
          <a:ext cx="0" cy="0"/>
          <a:chOff x="0" y="0"/>
          <a:chExt cx="0" cy="0"/>
        </a:xfrm>
      </p:grpSpPr>
      <p:sp>
        <p:nvSpPr>
          <p:cNvPr id="8" name="Bildplatzhalter 33"/>
          <p:cNvSpPr>
            <a:spLocks noGrp="1"/>
          </p:cNvSpPr>
          <p:nvPr>
            <p:ph type="pic" sz="quarter" idx="15" hasCustomPrompt="1"/>
          </p:nvPr>
        </p:nvSpPr>
        <p:spPr>
          <a:xfrm>
            <a:off x="695325" y="2133600"/>
            <a:ext cx="10801350" cy="3995738"/>
          </a:xfrm>
          <a:solidFill>
            <a:schemeClr val="bg2"/>
          </a:solidFill>
        </p:spPr>
        <p:txBody>
          <a:bodyPr anchor="ctr"/>
          <a:lstStyle>
            <a:lvl1pPr algn="ctr">
              <a:defRPr sz="2000"/>
            </a:lvl1pPr>
          </a:lstStyle>
          <a:p>
            <a:r>
              <a:rPr lang="de-DE" dirty="0"/>
              <a:t>Hier klicken um ein Bild einzusetzen</a:t>
            </a:r>
          </a:p>
        </p:txBody>
      </p:sp>
      <p:sp>
        <p:nvSpPr>
          <p:cNvPr id="2" name="Titel 1"/>
          <p:cNvSpPr>
            <a:spLocks noGrp="1"/>
          </p:cNvSpPr>
          <p:nvPr>
            <p:ph type="title" hasCustomPrompt="1"/>
          </p:nvPr>
        </p:nvSpPr>
        <p:spPr/>
        <p:txBody>
          <a:bodyPr/>
          <a:lstStyle>
            <a:lvl1pPr>
              <a:defRPr baseline="0"/>
            </a:lvl1p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CAF85FCD-D44D-41DD-AF6C-E6E2756ABE91}"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23439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Inhalt + Unter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3" name="Foliennummernplatzhalter 2"/>
          <p:cNvSpPr>
            <a:spLocks noGrp="1"/>
          </p:cNvSpPr>
          <p:nvPr>
            <p:ph type="sldNum" sz="quarter" idx="10"/>
          </p:nvPr>
        </p:nvSpPr>
        <p:spPr/>
        <p:txBody>
          <a:bodyPr/>
          <a:lstStyle/>
          <a:p>
            <a:fld id="{33D8FF8B-519A-4FD0-B575-B36AE9279070}" type="slidenum">
              <a:rPr lang="de-DE" smtClean="0"/>
              <a:pPr/>
              <a:t>‹Nr.›</a:t>
            </a:fld>
            <a:endParaRPr lang="de-DE"/>
          </a:p>
        </p:txBody>
      </p:sp>
      <p:sp>
        <p:nvSpPr>
          <p:cNvPr id="4" name="Datumsplatzhalter 3"/>
          <p:cNvSpPr>
            <a:spLocks noGrp="1"/>
          </p:cNvSpPr>
          <p:nvPr>
            <p:ph type="dt" sz="half" idx="11"/>
          </p:nvPr>
        </p:nvSpPr>
        <p:spPr/>
        <p:txBody>
          <a:bodyPr/>
          <a:lstStyle/>
          <a:p>
            <a:fld id="{56533F20-F374-4A05-91B3-E8D7E4AAEE8C}" type="datetime1">
              <a:rPr lang="de-DE" smtClean="0"/>
              <a:t>04.12.2024</a:t>
            </a:fld>
            <a:endParaRPr lang="de-DE" dirty="0"/>
          </a:p>
        </p:txBody>
      </p:sp>
      <p:sp>
        <p:nvSpPr>
          <p:cNvPr id="5" name="Fußzeilenplatzhalter 4"/>
          <p:cNvSpPr>
            <a:spLocks noGrp="1"/>
          </p:cNvSpPr>
          <p:nvPr>
            <p:ph type="ftr" sz="quarter" idx="12"/>
          </p:nvPr>
        </p:nvSpPr>
        <p:spPr/>
        <p:txBody>
          <a:bodyPr/>
          <a:lstStyle/>
          <a:p>
            <a:r>
              <a:rPr lang="de-DE"/>
              <a:t>Präsentation zur 16. Bundeskonferenz der kommunalen Entwicklungspolitik</a:t>
            </a:r>
            <a:endParaRPr lang="de-DE" dirty="0"/>
          </a:p>
        </p:txBody>
      </p:sp>
      <p:sp>
        <p:nvSpPr>
          <p:cNvPr id="7" name="Textplatzhalter 21"/>
          <p:cNvSpPr>
            <a:spLocks noGrp="1"/>
          </p:cNvSpPr>
          <p:nvPr>
            <p:ph type="body" sz="quarter" idx="13" hasCustomPrompt="1"/>
          </p:nvPr>
        </p:nvSpPr>
        <p:spPr>
          <a:xfrm>
            <a:off x="695325" y="1872000"/>
            <a:ext cx="10801350" cy="587678"/>
          </a:xfrm>
        </p:spPr>
        <p:txBody>
          <a:bodyPr/>
          <a:lstStyle>
            <a:lvl1pPr>
              <a:defRPr/>
            </a:lvl1pPr>
          </a:lstStyle>
          <a:p>
            <a:pPr lvl="0"/>
            <a:r>
              <a:rPr lang="de-DE" dirty="0"/>
              <a:t>Unterüberschrift durch Klicken hinzufügen, kann zweizeilig sein</a:t>
            </a:r>
          </a:p>
        </p:txBody>
      </p:sp>
      <p:sp>
        <p:nvSpPr>
          <p:cNvPr id="9" name="Inhaltsplatzhalter 8"/>
          <p:cNvSpPr>
            <a:spLocks noGrp="1"/>
          </p:cNvSpPr>
          <p:nvPr>
            <p:ph sz="quarter" idx="16"/>
          </p:nvPr>
        </p:nvSpPr>
        <p:spPr>
          <a:xfrm>
            <a:off x="694800" y="2890800"/>
            <a:ext cx="10800000" cy="3240000"/>
          </a:xfrm>
        </p:spPr>
        <p:txBody>
          <a:bodyPr/>
          <a:lstStyle>
            <a:lvl1pPr marL="324000" indent="-324000">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vl4pPr>
              <a:spcAft>
                <a:spcPts val="1000"/>
              </a:spcAft>
              <a:defRPr/>
            </a:lvl4pPr>
            <a:lvl5pPr>
              <a:spcAft>
                <a:spcPts val="10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296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Bild + Unterüberschrift">
    <p:spTree>
      <p:nvGrpSpPr>
        <p:cNvPr id="1" name=""/>
        <p:cNvGrpSpPr/>
        <p:nvPr/>
      </p:nvGrpSpPr>
      <p:grpSpPr>
        <a:xfrm>
          <a:off x="0" y="0"/>
          <a:ext cx="0" cy="0"/>
          <a:chOff x="0" y="0"/>
          <a:chExt cx="0" cy="0"/>
        </a:xfrm>
      </p:grpSpPr>
      <p:sp>
        <p:nvSpPr>
          <p:cNvPr id="34" name="Bildplatzhalter 33"/>
          <p:cNvSpPr>
            <a:spLocks noGrp="1"/>
          </p:cNvSpPr>
          <p:nvPr>
            <p:ph type="pic" sz="quarter" idx="15" hasCustomPrompt="1"/>
          </p:nvPr>
        </p:nvSpPr>
        <p:spPr>
          <a:xfrm>
            <a:off x="695325" y="2889250"/>
            <a:ext cx="10801350" cy="3240088"/>
          </a:xfrm>
          <a:solidFill>
            <a:schemeClr val="bg2"/>
          </a:solidFill>
        </p:spPr>
        <p:txBody>
          <a:bodyPr anchor="ctr"/>
          <a:lstStyle>
            <a:lvl1pPr algn="ctr">
              <a:defRPr sz="2000"/>
            </a:lvl1pPr>
          </a:lstStyle>
          <a:p>
            <a:r>
              <a:rPr lang="de-DE" dirty="0"/>
              <a:t>Hier klicken um ein Bild einzusetzen</a:t>
            </a:r>
          </a:p>
        </p:txBody>
      </p:sp>
      <p:sp>
        <p:nvSpPr>
          <p:cNvPr id="22" name="Textplatzhalter 21"/>
          <p:cNvSpPr>
            <a:spLocks noGrp="1"/>
          </p:cNvSpPr>
          <p:nvPr>
            <p:ph type="body" sz="quarter" idx="10" hasCustomPrompt="1"/>
          </p:nvPr>
        </p:nvSpPr>
        <p:spPr>
          <a:xfrm>
            <a:off x="695325" y="1872000"/>
            <a:ext cx="10801350" cy="587678"/>
          </a:xfrm>
        </p:spPr>
        <p:txBody>
          <a:bodyPr/>
          <a:lstStyle/>
          <a:p>
            <a:pPr lvl="0"/>
            <a:r>
              <a:rPr lang="de-DE" dirty="0"/>
              <a:t>Unterüberschrift durch Klicken hinzufügen, kann zweizeilig sein</a:t>
            </a:r>
          </a:p>
        </p:txBody>
      </p:sp>
      <p:sp>
        <p:nvSpPr>
          <p:cNvPr id="26" name="Titel 25"/>
          <p:cNvSpPr>
            <a:spLocks noGrp="1"/>
          </p:cNvSpPr>
          <p:nvPr>
            <p:ph type="title" hasCustomPrompt="1"/>
          </p:nvPr>
        </p:nvSpPr>
        <p:spPr/>
        <p:txBody>
          <a:bodyPr/>
          <a:lstStyle/>
          <a:p>
            <a:r>
              <a:rPr lang="de-DE" dirty="0"/>
              <a:t>Überschrift durch Klicken hinzufügen</a:t>
            </a:r>
          </a:p>
        </p:txBody>
      </p:sp>
      <p:sp>
        <p:nvSpPr>
          <p:cNvPr id="29" name="Datumsplatzhalter 28"/>
          <p:cNvSpPr>
            <a:spLocks noGrp="1"/>
          </p:cNvSpPr>
          <p:nvPr>
            <p:ph type="dt" sz="half" idx="12"/>
          </p:nvPr>
        </p:nvSpPr>
        <p:spPr/>
        <p:txBody>
          <a:bodyPr/>
          <a:lstStyle/>
          <a:p>
            <a:fld id="{8F435362-6C9F-47D9-AE4A-D5C6CBCDE2DC}" type="datetime1">
              <a:rPr lang="de-DE" smtClean="0"/>
              <a:t>04.12.2024</a:t>
            </a:fld>
            <a:endParaRPr lang="de-DE" dirty="0"/>
          </a:p>
        </p:txBody>
      </p:sp>
      <p:sp>
        <p:nvSpPr>
          <p:cNvPr id="30" name="Fußzeilenplatzhalter 29"/>
          <p:cNvSpPr>
            <a:spLocks noGrp="1"/>
          </p:cNvSpPr>
          <p:nvPr>
            <p:ph type="ftr" sz="quarter" idx="13"/>
          </p:nvPr>
        </p:nvSpPr>
        <p:spPr/>
        <p:txBody>
          <a:bodyPr/>
          <a:lstStyle>
            <a:lvl1pPr>
              <a:defRPr/>
            </a:lvl1pPr>
          </a:lstStyle>
          <a:p>
            <a:r>
              <a:rPr lang="de-DE"/>
              <a:t>Präsentation zur 16. Bundeskonferenz der kommunalen Entwicklungspolitik</a:t>
            </a:r>
            <a:endParaRPr lang="de-DE" dirty="0"/>
          </a:p>
        </p:txBody>
      </p:sp>
      <p:sp>
        <p:nvSpPr>
          <p:cNvPr id="31" name="Foliennummernplatzhalter 30"/>
          <p:cNvSpPr>
            <a:spLocks noGrp="1"/>
          </p:cNvSpPr>
          <p:nvPr>
            <p:ph type="sldNum" sz="quarter" idx="14"/>
          </p:nvPr>
        </p:nvSpPr>
        <p:spPr/>
        <p:txBody>
          <a:bodyPr/>
          <a:lstStyle/>
          <a:p>
            <a:fld id="{33D8FF8B-519A-4FD0-B575-B36AE9279070}" type="slidenum">
              <a:rPr lang="de-DE" smtClean="0"/>
              <a:t>‹Nr.›</a:t>
            </a:fld>
            <a:endParaRPr lang="de-DE"/>
          </a:p>
        </p:txBody>
      </p:sp>
    </p:spTree>
    <p:extLst>
      <p:ext uri="{BB962C8B-B14F-4D97-AF65-F5344CB8AC3E}">
        <p14:creationId xmlns:p14="http://schemas.microsoft.com/office/powerpoint/2010/main" val="65836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und 2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10" name="Inhaltsplatzhalter 3"/>
          <p:cNvSpPr>
            <a:spLocks noGrp="1"/>
          </p:cNvSpPr>
          <p:nvPr>
            <p:ph sz="quarter" idx="19"/>
          </p:nvPr>
        </p:nvSpPr>
        <p:spPr>
          <a:xfrm>
            <a:off x="685800" y="2139949"/>
            <a:ext cx="5328000" cy="3996000"/>
          </a:xfrm>
        </p:spPr>
        <p:txBody>
          <a:bodyPr/>
          <a:lstStyle>
            <a:lvl1pPr marL="324000" indent="-324000">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3"/>
          <p:cNvSpPr>
            <a:spLocks noGrp="1"/>
          </p:cNvSpPr>
          <p:nvPr>
            <p:ph sz="quarter" idx="20"/>
          </p:nvPr>
        </p:nvSpPr>
        <p:spPr>
          <a:xfrm>
            <a:off x="6161338" y="2139950"/>
            <a:ext cx="5328000" cy="3996000"/>
          </a:xfrm>
        </p:spPr>
        <p:txBody>
          <a:bodyPr/>
          <a:lstStyle>
            <a:lvl1pPr marL="324000" indent="-324000">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Foliennummernplatzhalter 11"/>
          <p:cNvSpPr>
            <a:spLocks noGrp="1"/>
          </p:cNvSpPr>
          <p:nvPr>
            <p:ph type="sldNum" sz="quarter" idx="4"/>
          </p:nvPr>
        </p:nvSpPr>
        <p:spPr>
          <a:xfrm>
            <a:off x="8753475" y="6158834"/>
            <a:ext cx="2743200" cy="365125"/>
          </a:xfrm>
          <a:prstGeom prst="rect">
            <a:avLst/>
          </a:prstGeom>
        </p:spPr>
        <p:txBody>
          <a:bodyPr vert="horz" lIns="0" tIns="0" rIns="0" bIns="0" rtlCol="0" anchor="b"/>
          <a:lstStyle>
            <a:lvl1pPr algn="r">
              <a:defRPr sz="900">
                <a:solidFill>
                  <a:schemeClr val="tx1">
                    <a:tint val="75000"/>
                  </a:schemeClr>
                </a:solidFill>
              </a:defRPr>
            </a:lvl1pPr>
          </a:lstStyle>
          <a:p>
            <a:fld id="{33D8FF8B-519A-4FD0-B575-B36AE9279070}" type="slidenum">
              <a:rPr lang="de-DE" smtClean="0"/>
              <a:pPr/>
              <a:t>‹Nr.›</a:t>
            </a:fld>
            <a:endParaRPr lang="de-DE"/>
          </a:p>
        </p:txBody>
      </p:sp>
      <p:sp>
        <p:nvSpPr>
          <p:cNvPr id="16" name="Datumsplatzhalter 12"/>
          <p:cNvSpPr>
            <a:spLocks noGrp="1"/>
          </p:cNvSpPr>
          <p:nvPr>
            <p:ph type="dt" sz="half" idx="2"/>
          </p:nvPr>
        </p:nvSpPr>
        <p:spPr>
          <a:xfrm>
            <a:off x="7501084" y="6158426"/>
            <a:ext cx="1252391" cy="360000"/>
          </a:xfrm>
          <a:prstGeom prst="rect">
            <a:avLst/>
          </a:prstGeom>
        </p:spPr>
        <p:txBody>
          <a:bodyPr vert="horz" lIns="0" tIns="0" rIns="0" bIns="0" rtlCol="0" anchor="b"/>
          <a:lstStyle>
            <a:lvl1pPr algn="l">
              <a:defRPr sz="900">
                <a:solidFill>
                  <a:schemeClr val="tx1">
                    <a:tint val="75000"/>
                  </a:schemeClr>
                </a:solidFill>
              </a:defRPr>
            </a:lvl1pPr>
          </a:lstStyle>
          <a:p>
            <a:fld id="{FCA96EA0-8B74-41D5-B426-95F00727CAFE}" type="datetime1">
              <a:rPr lang="de-DE" smtClean="0"/>
              <a:t>04.12.2024</a:t>
            </a:fld>
            <a:endParaRPr lang="de-DE" dirty="0"/>
          </a:p>
        </p:txBody>
      </p:sp>
      <p:sp>
        <p:nvSpPr>
          <p:cNvPr id="17" name="Fußzeilenplatzhalter 13"/>
          <p:cNvSpPr>
            <a:spLocks noGrp="1"/>
          </p:cNvSpPr>
          <p:nvPr>
            <p:ph type="ftr" sz="quarter" idx="3"/>
          </p:nvPr>
        </p:nvSpPr>
        <p:spPr>
          <a:xfrm>
            <a:off x="695325" y="6158425"/>
            <a:ext cx="6358618" cy="360000"/>
          </a:xfrm>
          <a:prstGeom prst="rect">
            <a:avLst/>
          </a:prstGeom>
        </p:spPr>
        <p:txBody>
          <a:bodyPr vert="horz" lIns="0" tIns="0" rIns="0" bIns="0" rtlCol="0" anchor="b"/>
          <a:lstStyle>
            <a:lvl1pPr algn="l">
              <a:defRPr sz="900">
                <a:solidFill>
                  <a:schemeClr val="tx1">
                    <a:tint val="75000"/>
                  </a:schemeClr>
                </a:solidFill>
              </a:defRPr>
            </a:lvl1p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330088007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und 2 Bilder">
    <p:spTree>
      <p:nvGrpSpPr>
        <p:cNvPr id="1" name=""/>
        <p:cNvGrpSpPr/>
        <p:nvPr/>
      </p:nvGrpSpPr>
      <p:grpSpPr>
        <a:xfrm>
          <a:off x="0" y="0"/>
          <a:ext cx="0" cy="0"/>
          <a:chOff x="0" y="0"/>
          <a:chExt cx="0" cy="0"/>
        </a:xfrm>
      </p:grpSpPr>
      <p:sp>
        <p:nvSpPr>
          <p:cNvPr id="8" name="Bildplatzhalter 33"/>
          <p:cNvSpPr>
            <a:spLocks noGrp="1"/>
          </p:cNvSpPr>
          <p:nvPr>
            <p:ph type="pic" sz="quarter" idx="15" hasCustomPrompt="1"/>
          </p:nvPr>
        </p:nvSpPr>
        <p:spPr>
          <a:xfrm>
            <a:off x="695325" y="2133600"/>
            <a:ext cx="5364000" cy="3995738"/>
          </a:xfrm>
          <a:solidFill>
            <a:schemeClr val="bg2"/>
          </a:solidFill>
        </p:spPr>
        <p:txBody>
          <a:bodyPr anchor="ctr"/>
          <a:lstStyle>
            <a:lvl1pPr algn="ctr">
              <a:defRPr sz="2000"/>
            </a:lvl1pPr>
          </a:lstStyle>
          <a:p>
            <a:r>
              <a:rPr lang="de-DE" dirty="0"/>
              <a:t>Hier klicken um ein Bild einzusetzen</a:t>
            </a:r>
          </a:p>
        </p:txBody>
      </p:sp>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9" name="Bildplatzhalter 33"/>
          <p:cNvSpPr>
            <a:spLocks noGrp="1"/>
          </p:cNvSpPr>
          <p:nvPr>
            <p:ph type="pic" sz="quarter" idx="16" hasCustomPrompt="1"/>
          </p:nvPr>
        </p:nvSpPr>
        <p:spPr>
          <a:xfrm>
            <a:off x="6132675" y="2133600"/>
            <a:ext cx="5364000" cy="3995738"/>
          </a:xfrm>
          <a:solidFill>
            <a:schemeClr val="bg2"/>
          </a:solidFill>
        </p:spPr>
        <p:txBody>
          <a:bodyPr anchor="ctr"/>
          <a:lstStyle>
            <a:lvl1pPr algn="ctr">
              <a:defRPr sz="2000"/>
            </a:lvl1pPr>
          </a:lstStyle>
          <a:p>
            <a:r>
              <a:rPr lang="de-DE" dirty="0"/>
              <a:t>Hier klicken um ein Bild einzusetzen</a:t>
            </a:r>
          </a:p>
        </p:txBody>
      </p:sp>
      <p:sp>
        <p:nvSpPr>
          <p:cNvPr id="10" name="Foliennummernplatzhalter 11"/>
          <p:cNvSpPr>
            <a:spLocks noGrp="1"/>
          </p:cNvSpPr>
          <p:nvPr>
            <p:ph type="sldNum" sz="quarter" idx="4"/>
          </p:nvPr>
        </p:nvSpPr>
        <p:spPr>
          <a:xfrm>
            <a:off x="8753475" y="6158834"/>
            <a:ext cx="2743200" cy="365125"/>
          </a:xfrm>
          <a:prstGeom prst="rect">
            <a:avLst/>
          </a:prstGeom>
        </p:spPr>
        <p:txBody>
          <a:bodyPr vert="horz" lIns="0" tIns="0" rIns="0" bIns="0" rtlCol="0" anchor="b"/>
          <a:lstStyle>
            <a:lvl1pPr algn="r">
              <a:defRPr sz="900">
                <a:solidFill>
                  <a:schemeClr val="tx1">
                    <a:tint val="75000"/>
                  </a:schemeClr>
                </a:solidFill>
              </a:defRPr>
            </a:lvl1pPr>
          </a:lstStyle>
          <a:p>
            <a:fld id="{33D8FF8B-519A-4FD0-B575-B36AE9279070}" type="slidenum">
              <a:rPr lang="de-DE" smtClean="0"/>
              <a:pPr/>
              <a:t>‹Nr.›</a:t>
            </a:fld>
            <a:endParaRPr lang="de-DE"/>
          </a:p>
        </p:txBody>
      </p:sp>
      <p:sp>
        <p:nvSpPr>
          <p:cNvPr id="14" name="Datumsplatzhalter 12"/>
          <p:cNvSpPr>
            <a:spLocks noGrp="1"/>
          </p:cNvSpPr>
          <p:nvPr>
            <p:ph type="dt" sz="half" idx="2"/>
          </p:nvPr>
        </p:nvSpPr>
        <p:spPr>
          <a:xfrm>
            <a:off x="7501084" y="6158426"/>
            <a:ext cx="1252391" cy="360000"/>
          </a:xfrm>
          <a:prstGeom prst="rect">
            <a:avLst/>
          </a:prstGeom>
        </p:spPr>
        <p:txBody>
          <a:bodyPr vert="horz" lIns="0" tIns="0" rIns="0" bIns="0" rtlCol="0" anchor="b"/>
          <a:lstStyle>
            <a:lvl1pPr algn="l">
              <a:defRPr sz="900">
                <a:solidFill>
                  <a:schemeClr val="tx1">
                    <a:tint val="75000"/>
                  </a:schemeClr>
                </a:solidFill>
              </a:defRPr>
            </a:lvl1pPr>
          </a:lstStyle>
          <a:p>
            <a:fld id="{7F0A1954-0ECF-4A91-AE72-BA4BA9F0FC79}" type="datetime1">
              <a:rPr lang="de-DE" smtClean="0"/>
              <a:t>04.12.2024</a:t>
            </a:fld>
            <a:endParaRPr lang="de-DE" dirty="0"/>
          </a:p>
        </p:txBody>
      </p:sp>
      <p:sp>
        <p:nvSpPr>
          <p:cNvPr id="15" name="Fußzeilenplatzhalter 13"/>
          <p:cNvSpPr>
            <a:spLocks noGrp="1"/>
          </p:cNvSpPr>
          <p:nvPr>
            <p:ph type="ftr" sz="quarter" idx="3"/>
          </p:nvPr>
        </p:nvSpPr>
        <p:spPr>
          <a:xfrm>
            <a:off x="695325" y="6158425"/>
            <a:ext cx="6358618" cy="360000"/>
          </a:xfrm>
          <a:prstGeom prst="rect">
            <a:avLst/>
          </a:prstGeom>
        </p:spPr>
        <p:txBody>
          <a:bodyPr vert="horz" lIns="0" tIns="0" rIns="0" bIns="0" rtlCol="0" anchor="b"/>
          <a:lstStyle>
            <a:lvl1pPr algn="l">
              <a:defRPr sz="900">
                <a:solidFill>
                  <a:schemeClr val="tx1">
                    <a:tint val="75000"/>
                  </a:schemeClr>
                </a:solidFill>
              </a:defRPr>
            </a:lvl1p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261954940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schrift, 2 Inhalte + Unter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7" name="Textplatzhalter 21"/>
          <p:cNvSpPr>
            <a:spLocks noGrp="1"/>
          </p:cNvSpPr>
          <p:nvPr>
            <p:ph type="body" sz="quarter" idx="13" hasCustomPrompt="1"/>
          </p:nvPr>
        </p:nvSpPr>
        <p:spPr>
          <a:xfrm>
            <a:off x="695325" y="1872000"/>
            <a:ext cx="10801350" cy="587678"/>
          </a:xfrm>
        </p:spPr>
        <p:txBody>
          <a:bodyPr/>
          <a:lstStyle>
            <a:lvl1pPr>
              <a:defRPr/>
            </a:lvl1pPr>
          </a:lstStyle>
          <a:p>
            <a:pPr lvl="0"/>
            <a:r>
              <a:rPr lang="de-DE" dirty="0"/>
              <a:t>Unterüberschrift durch Klicken hinzufügen, kann zweizeilig sein</a:t>
            </a:r>
          </a:p>
        </p:txBody>
      </p:sp>
      <p:sp>
        <p:nvSpPr>
          <p:cNvPr id="4" name="Inhaltsplatzhalter 3"/>
          <p:cNvSpPr>
            <a:spLocks noGrp="1"/>
          </p:cNvSpPr>
          <p:nvPr>
            <p:ph sz="quarter" idx="17"/>
          </p:nvPr>
        </p:nvSpPr>
        <p:spPr>
          <a:xfrm>
            <a:off x="694800" y="2881313"/>
            <a:ext cx="5328000" cy="3240000"/>
          </a:xfrm>
        </p:spPr>
        <p:txBody>
          <a:bodyPr/>
          <a:lstStyle>
            <a:lvl1pPr marL="324000" indent="-324000">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3"/>
          <p:cNvSpPr>
            <a:spLocks noGrp="1"/>
          </p:cNvSpPr>
          <p:nvPr>
            <p:ph sz="quarter" idx="18"/>
          </p:nvPr>
        </p:nvSpPr>
        <p:spPr>
          <a:xfrm>
            <a:off x="6162322" y="2881313"/>
            <a:ext cx="5328000" cy="3240000"/>
          </a:xfrm>
        </p:spPr>
        <p:txBody>
          <a:bodyPr/>
          <a:lstStyle>
            <a:lvl1pPr marL="324000" indent="-324000">
              <a:spcAft>
                <a:spcPts val="1000"/>
              </a:spcAft>
              <a:buClr>
                <a:schemeClr val="accent1"/>
              </a:buClr>
              <a:buFont typeface="Wingdings" panose="05000000000000000000" pitchFamily="2" charset="2"/>
              <a:buChar char=""/>
              <a:defRPr/>
            </a:lvl1pPr>
            <a:lvl2pPr marL="648000" indent="-324000">
              <a:lnSpc>
                <a:spcPct val="100000"/>
              </a:lnSpc>
              <a:spcBef>
                <a:spcPts val="0"/>
              </a:spcBef>
              <a:spcAft>
                <a:spcPts val="1000"/>
              </a:spcAft>
              <a:buClr>
                <a:schemeClr val="accent1"/>
              </a:buClr>
              <a:buFont typeface="Wingdings" panose="05000000000000000000" pitchFamily="2" charset="2"/>
              <a:buChar char=""/>
              <a:defRPr/>
            </a:lvl2pPr>
            <a:lvl3pPr>
              <a:lnSpc>
                <a:spcPct val="100000"/>
              </a:lnSpc>
              <a:spcBef>
                <a:spcPts val="0"/>
              </a:spcBef>
              <a:spcAft>
                <a:spcPts val="1000"/>
              </a:spcAft>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Foliennummernplatzhalter 11"/>
          <p:cNvSpPr>
            <a:spLocks noGrp="1"/>
          </p:cNvSpPr>
          <p:nvPr>
            <p:ph type="sldNum" sz="quarter" idx="4"/>
          </p:nvPr>
        </p:nvSpPr>
        <p:spPr>
          <a:xfrm>
            <a:off x="8753475" y="6158834"/>
            <a:ext cx="2743200" cy="365125"/>
          </a:xfrm>
          <a:prstGeom prst="rect">
            <a:avLst/>
          </a:prstGeom>
        </p:spPr>
        <p:txBody>
          <a:bodyPr vert="horz" lIns="0" tIns="0" rIns="0" bIns="0" rtlCol="0" anchor="b"/>
          <a:lstStyle>
            <a:lvl1pPr algn="r">
              <a:defRPr sz="900">
                <a:solidFill>
                  <a:schemeClr val="tx1">
                    <a:tint val="75000"/>
                  </a:schemeClr>
                </a:solidFill>
              </a:defRPr>
            </a:lvl1pPr>
          </a:lstStyle>
          <a:p>
            <a:fld id="{33D8FF8B-519A-4FD0-B575-B36AE9279070}" type="slidenum">
              <a:rPr lang="de-DE" smtClean="0"/>
              <a:pPr/>
              <a:t>‹Nr.›</a:t>
            </a:fld>
            <a:endParaRPr lang="de-DE"/>
          </a:p>
        </p:txBody>
      </p:sp>
      <p:sp>
        <p:nvSpPr>
          <p:cNvPr id="17" name="Datumsplatzhalter 12"/>
          <p:cNvSpPr>
            <a:spLocks noGrp="1"/>
          </p:cNvSpPr>
          <p:nvPr>
            <p:ph type="dt" sz="half" idx="2"/>
          </p:nvPr>
        </p:nvSpPr>
        <p:spPr>
          <a:xfrm>
            <a:off x="7501084" y="6158426"/>
            <a:ext cx="1252391" cy="360000"/>
          </a:xfrm>
          <a:prstGeom prst="rect">
            <a:avLst/>
          </a:prstGeom>
        </p:spPr>
        <p:txBody>
          <a:bodyPr vert="horz" lIns="0" tIns="0" rIns="0" bIns="0" rtlCol="0" anchor="b"/>
          <a:lstStyle>
            <a:lvl1pPr algn="l">
              <a:defRPr sz="900">
                <a:solidFill>
                  <a:schemeClr val="tx1">
                    <a:tint val="75000"/>
                  </a:schemeClr>
                </a:solidFill>
              </a:defRPr>
            </a:lvl1pPr>
          </a:lstStyle>
          <a:p>
            <a:fld id="{CCE03765-25E5-4CFD-8DD6-47C19DC4DA22}" type="datetime1">
              <a:rPr lang="de-DE" smtClean="0"/>
              <a:t>04.12.2024</a:t>
            </a:fld>
            <a:endParaRPr lang="de-DE" dirty="0"/>
          </a:p>
        </p:txBody>
      </p:sp>
      <p:sp>
        <p:nvSpPr>
          <p:cNvPr id="18" name="Fußzeilenplatzhalter 13"/>
          <p:cNvSpPr>
            <a:spLocks noGrp="1"/>
          </p:cNvSpPr>
          <p:nvPr>
            <p:ph type="ftr" sz="quarter" idx="3"/>
          </p:nvPr>
        </p:nvSpPr>
        <p:spPr>
          <a:xfrm>
            <a:off x="695325" y="6158425"/>
            <a:ext cx="6358618" cy="360000"/>
          </a:xfrm>
          <a:prstGeom prst="rect">
            <a:avLst/>
          </a:prstGeom>
        </p:spPr>
        <p:txBody>
          <a:bodyPr vert="horz" lIns="0" tIns="0" rIns="0" bIns="0" rtlCol="0" anchor="b"/>
          <a:lstStyle>
            <a:lvl1pPr algn="l">
              <a:defRPr sz="900">
                <a:solidFill>
                  <a:schemeClr val="tx1">
                    <a:tint val="75000"/>
                  </a:schemeClr>
                </a:solidFill>
              </a:defRPr>
            </a:lvl1p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32764153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chrift, 2 Bilder + Unterüberschrift">
    <p:spTree>
      <p:nvGrpSpPr>
        <p:cNvPr id="1" name=""/>
        <p:cNvGrpSpPr/>
        <p:nvPr/>
      </p:nvGrpSpPr>
      <p:grpSpPr>
        <a:xfrm>
          <a:off x="0" y="0"/>
          <a:ext cx="0" cy="0"/>
          <a:chOff x="0" y="0"/>
          <a:chExt cx="0" cy="0"/>
        </a:xfrm>
      </p:grpSpPr>
      <p:sp>
        <p:nvSpPr>
          <p:cNvPr id="8" name="Bildplatzhalter 33"/>
          <p:cNvSpPr>
            <a:spLocks noGrp="1"/>
          </p:cNvSpPr>
          <p:nvPr>
            <p:ph type="pic" sz="quarter" idx="15" hasCustomPrompt="1"/>
          </p:nvPr>
        </p:nvSpPr>
        <p:spPr>
          <a:xfrm>
            <a:off x="695325" y="2889250"/>
            <a:ext cx="5364000" cy="3240088"/>
          </a:xfrm>
          <a:solidFill>
            <a:schemeClr val="bg2"/>
          </a:solidFill>
        </p:spPr>
        <p:txBody>
          <a:bodyPr anchor="ctr"/>
          <a:lstStyle>
            <a:lvl1pPr algn="ctr">
              <a:defRPr sz="2000"/>
            </a:lvl1pPr>
          </a:lstStyle>
          <a:p>
            <a:r>
              <a:rPr lang="de-DE" dirty="0"/>
              <a:t>Hier klicken um ein Bild einzusetzen</a:t>
            </a:r>
          </a:p>
        </p:txBody>
      </p:sp>
      <p:sp>
        <p:nvSpPr>
          <p:cNvPr id="2" name="Titel 1"/>
          <p:cNvSpPr>
            <a:spLocks noGrp="1"/>
          </p:cNvSpPr>
          <p:nvPr>
            <p:ph type="title" hasCustomPrompt="1"/>
          </p:nvPr>
        </p:nvSpPr>
        <p:spPr/>
        <p:txBody>
          <a:bodyPr/>
          <a:lstStyle>
            <a:lvl1pPr>
              <a:defRPr/>
            </a:lvl1pPr>
          </a:lstStyle>
          <a:p>
            <a:r>
              <a:rPr lang="de-DE" dirty="0"/>
              <a:t>Überschrift durch Klicken hinzufügen</a:t>
            </a:r>
          </a:p>
        </p:txBody>
      </p:sp>
      <p:sp>
        <p:nvSpPr>
          <p:cNvPr id="7" name="Textplatzhalter 21"/>
          <p:cNvSpPr>
            <a:spLocks noGrp="1"/>
          </p:cNvSpPr>
          <p:nvPr>
            <p:ph type="body" sz="quarter" idx="13" hasCustomPrompt="1"/>
          </p:nvPr>
        </p:nvSpPr>
        <p:spPr>
          <a:xfrm>
            <a:off x="695325" y="1872000"/>
            <a:ext cx="10801350" cy="587678"/>
          </a:xfrm>
        </p:spPr>
        <p:txBody>
          <a:bodyPr/>
          <a:lstStyle>
            <a:lvl1pPr>
              <a:defRPr/>
            </a:lvl1pPr>
          </a:lstStyle>
          <a:p>
            <a:pPr lvl="0"/>
            <a:r>
              <a:rPr lang="de-DE" dirty="0"/>
              <a:t>Unterüberschrift durch Klicken hinzufügen, kann zweizeilig sein</a:t>
            </a:r>
          </a:p>
        </p:txBody>
      </p:sp>
      <p:sp>
        <p:nvSpPr>
          <p:cNvPr id="9" name="Bildplatzhalter 33"/>
          <p:cNvSpPr>
            <a:spLocks noGrp="1"/>
          </p:cNvSpPr>
          <p:nvPr>
            <p:ph type="pic" sz="quarter" idx="16" hasCustomPrompt="1"/>
          </p:nvPr>
        </p:nvSpPr>
        <p:spPr>
          <a:xfrm>
            <a:off x="6132675" y="2889250"/>
            <a:ext cx="5364000" cy="3240088"/>
          </a:xfrm>
          <a:solidFill>
            <a:schemeClr val="bg2"/>
          </a:solidFill>
        </p:spPr>
        <p:txBody>
          <a:bodyPr anchor="ctr"/>
          <a:lstStyle>
            <a:lvl1pPr algn="ctr">
              <a:defRPr sz="2000"/>
            </a:lvl1pPr>
          </a:lstStyle>
          <a:p>
            <a:r>
              <a:rPr lang="de-DE" dirty="0"/>
              <a:t>Hier klicken um ein Bild einzusetzen</a:t>
            </a:r>
          </a:p>
        </p:txBody>
      </p:sp>
      <p:sp>
        <p:nvSpPr>
          <p:cNvPr id="10" name="Foliennummernplatzhalter 11"/>
          <p:cNvSpPr>
            <a:spLocks noGrp="1"/>
          </p:cNvSpPr>
          <p:nvPr>
            <p:ph type="sldNum" sz="quarter" idx="4"/>
          </p:nvPr>
        </p:nvSpPr>
        <p:spPr>
          <a:xfrm>
            <a:off x="8753475" y="6158834"/>
            <a:ext cx="2743200" cy="365125"/>
          </a:xfrm>
          <a:prstGeom prst="rect">
            <a:avLst/>
          </a:prstGeom>
        </p:spPr>
        <p:txBody>
          <a:bodyPr vert="horz" lIns="0" tIns="0" rIns="0" bIns="0" rtlCol="0" anchor="b"/>
          <a:lstStyle>
            <a:lvl1pPr algn="r">
              <a:defRPr sz="900">
                <a:solidFill>
                  <a:schemeClr val="tx1">
                    <a:tint val="75000"/>
                  </a:schemeClr>
                </a:solidFill>
              </a:defRPr>
            </a:lvl1pPr>
          </a:lstStyle>
          <a:p>
            <a:fld id="{33D8FF8B-519A-4FD0-B575-B36AE9279070}" type="slidenum">
              <a:rPr lang="de-DE" smtClean="0"/>
              <a:pPr/>
              <a:t>‹Nr.›</a:t>
            </a:fld>
            <a:endParaRPr lang="de-DE"/>
          </a:p>
        </p:txBody>
      </p:sp>
      <p:sp>
        <p:nvSpPr>
          <p:cNvPr id="14" name="Datumsplatzhalter 12"/>
          <p:cNvSpPr>
            <a:spLocks noGrp="1"/>
          </p:cNvSpPr>
          <p:nvPr>
            <p:ph type="dt" sz="half" idx="2"/>
          </p:nvPr>
        </p:nvSpPr>
        <p:spPr>
          <a:xfrm>
            <a:off x="7501084" y="6158426"/>
            <a:ext cx="1252391" cy="360000"/>
          </a:xfrm>
          <a:prstGeom prst="rect">
            <a:avLst/>
          </a:prstGeom>
        </p:spPr>
        <p:txBody>
          <a:bodyPr vert="horz" lIns="0" tIns="0" rIns="0" bIns="0" rtlCol="0" anchor="b"/>
          <a:lstStyle>
            <a:lvl1pPr algn="l">
              <a:defRPr sz="900">
                <a:solidFill>
                  <a:schemeClr val="tx1">
                    <a:tint val="75000"/>
                  </a:schemeClr>
                </a:solidFill>
              </a:defRPr>
            </a:lvl1pPr>
          </a:lstStyle>
          <a:p>
            <a:fld id="{60FEEA95-745C-49FB-8225-2AD72DC1DAD3}" type="datetime1">
              <a:rPr lang="de-DE" smtClean="0"/>
              <a:t>04.12.2024</a:t>
            </a:fld>
            <a:endParaRPr lang="de-DE" dirty="0"/>
          </a:p>
        </p:txBody>
      </p:sp>
      <p:sp>
        <p:nvSpPr>
          <p:cNvPr id="15" name="Fußzeilenplatzhalter 13"/>
          <p:cNvSpPr>
            <a:spLocks noGrp="1"/>
          </p:cNvSpPr>
          <p:nvPr>
            <p:ph type="ftr" sz="quarter" idx="3"/>
          </p:nvPr>
        </p:nvSpPr>
        <p:spPr>
          <a:xfrm>
            <a:off x="695325" y="6158425"/>
            <a:ext cx="6358618" cy="360000"/>
          </a:xfrm>
          <a:prstGeom prst="rect">
            <a:avLst/>
          </a:prstGeom>
        </p:spPr>
        <p:txBody>
          <a:bodyPr vert="horz" lIns="0" tIns="0" rIns="0" bIns="0" rtlCol="0" anchor="b"/>
          <a:lstStyle>
            <a:lvl1pPr algn="l">
              <a:defRPr sz="900">
                <a:solidFill>
                  <a:schemeClr val="tx1">
                    <a:tint val="75000"/>
                  </a:schemeClr>
                </a:solidFill>
              </a:defRPr>
            </a:lvl1p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269534521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descr="Verdana 30pt. Fett" title="Headline "/>
          <p:cNvSpPr>
            <a:spLocks noGrp="1"/>
          </p:cNvSpPr>
          <p:nvPr>
            <p:ph type="title"/>
          </p:nvPr>
        </p:nvSpPr>
        <p:spPr>
          <a:xfrm>
            <a:off x="695325" y="1296000"/>
            <a:ext cx="10440000" cy="467811"/>
          </a:xfrm>
          <a:prstGeom prst="rect">
            <a:avLst/>
          </a:prstGeom>
        </p:spPr>
        <p:txBody>
          <a:bodyPr vert="horz" wrap="none" lIns="0" tIns="0" rIns="0" bIns="0" rtlCol="0" anchor="t" anchorCtr="0">
            <a:noAutofit/>
          </a:bodyPr>
          <a:lstStyle/>
          <a:p>
            <a:r>
              <a:rPr lang="de-DE" dirty="0"/>
              <a:t>Titelmasterformat durch Klicken bearbeiten</a:t>
            </a:r>
          </a:p>
        </p:txBody>
      </p:sp>
      <p:sp>
        <p:nvSpPr>
          <p:cNvPr id="3" name="Textplatzhalter 2" descr="Verdana 20pt." title="SubHeadline"/>
          <p:cNvSpPr>
            <a:spLocks noGrp="1"/>
          </p:cNvSpPr>
          <p:nvPr>
            <p:ph type="body" idx="1"/>
          </p:nvPr>
        </p:nvSpPr>
        <p:spPr>
          <a:xfrm>
            <a:off x="695325" y="1872001"/>
            <a:ext cx="10440000" cy="566400"/>
          </a:xfrm>
          <a:prstGeom prst="rect">
            <a:avLst/>
          </a:prstGeom>
        </p:spPr>
        <p:txBody>
          <a:bodyPr vert="horz" lIns="0" tIns="0" rIns="0" bIns="0" rtlCol="0">
            <a:noAutofit/>
          </a:bodyPr>
          <a:lstStyle/>
          <a:p>
            <a:pPr lvl="0"/>
            <a:r>
              <a:rPr lang="de-DE" dirty="0"/>
              <a:t>Formatvorlagen des Textmasters bearbeiten</a:t>
            </a:r>
          </a:p>
          <a:p>
            <a:pPr lvl="0"/>
            <a:r>
              <a:rPr lang="de-DE" dirty="0"/>
              <a:t>Zweite </a:t>
            </a:r>
            <a:r>
              <a:rPr lang="de-DE" dirty="0" err="1"/>
              <a:t>zeile</a:t>
            </a:r>
            <a:endParaRPr lang="de-DE" dirty="0"/>
          </a:p>
        </p:txBody>
      </p:sp>
      <p:pic>
        <p:nvPicPr>
          <p:cNvPr id="7" name="Logo1" descr="LUBU_RGB"/>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30000" y="360000"/>
            <a:ext cx="2219605" cy="64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2" name="Foliennummernplatzhalter 11"/>
          <p:cNvSpPr>
            <a:spLocks noGrp="1"/>
          </p:cNvSpPr>
          <p:nvPr>
            <p:ph type="sldNum" sz="quarter" idx="4"/>
          </p:nvPr>
        </p:nvSpPr>
        <p:spPr>
          <a:xfrm>
            <a:off x="8753475" y="6158834"/>
            <a:ext cx="2743200" cy="365125"/>
          </a:xfrm>
          <a:prstGeom prst="rect">
            <a:avLst/>
          </a:prstGeom>
        </p:spPr>
        <p:txBody>
          <a:bodyPr vert="horz" lIns="0" tIns="0" rIns="0" bIns="0" rtlCol="0" anchor="b"/>
          <a:lstStyle>
            <a:lvl1pPr algn="r">
              <a:defRPr sz="900">
                <a:solidFill>
                  <a:schemeClr val="tx1">
                    <a:tint val="75000"/>
                  </a:schemeClr>
                </a:solidFill>
              </a:defRPr>
            </a:lvl1pPr>
          </a:lstStyle>
          <a:p>
            <a:fld id="{33D8FF8B-519A-4FD0-B575-B36AE9279070}" type="slidenum">
              <a:rPr lang="de-DE" smtClean="0"/>
              <a:pPr/>
              <a:t>‹Nr.›</a:t>
            </a:fld>
            <a:endParaRPr lang="de-DE"/>
          </a:p>
        </p:txBody>
      </p:sp>
      <p:sp>
        <p:nvSpPr>
          <p:cNvPr id="13" name="Datumsplatzhalter 12"/>
          <p:cNvSpPr>
            <a:spLocks noGrp="1"/>
          </p:cNvSpPr>
          <p:nvPr>
            <p:ph type="dt" sz="half" idx="2"/>
          </p:nvPr>
        </p:nvSpPr>
        <p:spPr>
          <a:xfrm>
            <a:off x="7501085" y="6158426"/>
            <a:ext cx="1254498" cy="360000"/>
          </a:xfrm>
          <a:prstGeom prst="rect">
            <a:avLst/>
          </a:prstGeom>
        </p:spPr>
        <p:txBody>
          <a:bodyPr vert="horz" lIns="0" tIns="0" rIns="0" bIns="0" rtlCol="0" anchor="b"/>
          <a:lstStyle>
            <a:lvl1pPr algn="l">
              <a:defRPr sz="900">
                <a:solidFill>
                  <a:schemeClr val="tx1">
                    <a:tint val="75000"/>
                  </a:schemeClr>
                </a:solidFill>
              </a:defRPr>
            </a:lvl1pPr>
          </a:lstStyle>
          <a:p>
            <a:fld id="{61C483C5-B6EA-4D41-968A-48D99A21A238}" type="datetime1">
              <a:rPr lang="de-DE" smtClean="0"/>
              <a:t>04.12.2024</a:t>
            </a:fld>
            <a:endParaRPr lang="de-DE" dirty="0"/>
          </a:p>
        </p:txBody>
      </p:sp>
      <p:sp>
        <p:nvSpPr>
          <p:cNvPr id="14" name="Fußzeilenplatzhalter 13"/>
          <p:cNvSpPr>
            <a:spLocks noGrp="1"/>
          </p:cNvSpPr>
          <p:nvPr>
            <p:ph type="ftr" sz="quarter" idx="3"/>
          </p:nvPr>
        </p:nvSpPr>
        <p:spPr>
          <a:xfrm>
            <a:off x="695325" y="6158425"/>
            <a:ext cx="6358618" cy="360000"/>
          </a:xfrm>
          <a:prstGeom prst="rect">
            <a:avLst/>
          </a:prstGeom>
        </p:spPr>
        <p:txBody>
          <a:bodyPr vert="horz" lIns="0" tIns="0" rIns="0" bIns="0" rtlCol="0" anchor="b"/>
          <a:lstStyle>
            <a:lvl1pPr algn="l">
              <a:defRPr sz="900">
                <a:solidFill>
                  <a:schemeClr val="tx1">
                    <a:tint val="75000"/>
                  </a:schemeClr>
                </a:solidFill>
              </a:defRPr>
            </a:lvl1pPr>
          </a:lstStyle>
          <a:p>
            <a:r>
              <a:rPr lang="de-DE"/>
              <a:t>Präsentation zur 16. Bundeskonferenz der kommunalen Entwicklungspolitik</a:t>
            </a:r>
            <a:endParaRPr lang="de-DE" dirty="0"/>
          </a:p>
        </p:txBody>
      </p:sp>
    </p:spTree>
    <p:extLst>
      <p:ext uri="{BB962C8B-B14F-4D97-AF65-F5344CB8AC3E}">
        <p14:creationId xmlns:p14="http://schemas.microsoft.com/office/powerpoint/2010/main" val="340343005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50" r:id="rId4"/>
    <p:sldLayoutId id="2147483664" r:id="rId5"/>
    <p:sldLayoutId id="2147483666" r:id="rId6"/>
    <p:sldLayoutId id="2147483661" r:id="rId7"/>
    <p:sldLayoutId id="2147483651" r:id="rId8"/>
    <p:sldLayoutId id="2147483665" r:id="rId9"/>
    <p:sldLayoutId id="2147483660" r:id="rId10"/>
    <p:sldLayoutId id="2147483652" r:id="rId11"/>
    <p:sldLayoutId id="2147483667" r:id="rId12"/>
    <p:sldLayoutId id="2147483654" r:id="rId13"/>
    <p:sldLayoutId id="2147483662" r:id="rId14"/>
    <p:sldLayoutId id="2147483669" r:id="rId15"/>
  </p:sldLayoutIdLst>
  <p:hf hdr="0" dt="0"/>
  <p:txStyles>
    <p:titleStyle>
      <a:lvl1pPr algn="l" defTabSz="914400" rtl="0" eaLnBrk="1" latinLnBrk="0" hangingPunct="1">
        <a:lnSpc>
          <a:spcPct val="100000"/>
        </a:lnSpc>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1049" userDrawn="1">
          <p15:clr>
            <a:srgbClr val="F26B43"/>
          </p15:clr>
        </p15:guide>
        <p15:guide id="4" orient="horz" pos="1344" userDrawn="1">
          <p15:clr>
            <a:srgbClr val="F26B43"/>
          </p15:clr>
        </p15:guide>
        <p15:guide id="5" orient="horz" pos="3861" userDrawn="1">
          <p15:clr>
            <a:srgbClr val="F26B43"/>
          </p15:clr>
        </p15:guide>
        <p15:guide id="6" orient="horz" pos="18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www.ludwigsburg.de/innonetzwerk" TargetMode="External"/><Relationship Id="rId5" Type="http://schemas.openxmlformats.org/officeDocument/2006/relationships/hyperlink" Target="mailto:j.gatzanis@ludwigsburg.de" TargetMode="External"/><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3FFC607-491C-4371-A10E-672165EC2574}"/>
              </a:ext>
            </a:extLst>
          </p:cNvPr>
          <p:cNvSpPr>
            <a:spLocks noGrp="1"/>
          </p:cNvSpPr>
          <p:nvPr>
            <p:ph type="subTitle" idx="1"/>
          </p:nvPr>
        </p:nvSpPr>
        <p:spPr/>
        <p:txBody>
          <a:bodyPr/>
          <a:lstStyle/>
          <a:p>
            <a:endParaRPr lang="de-DE"/>
          </a:p>
        </p:txBody>
      </p:sp>
      <p:pic>
        <p:nvPicPr>
          <p:cNvPr id="5" name="Grafik 4" descr="Ein Bild, das Gras, Himmel, draußen, Natur enthält.&#10;&#10;Automatisch generierte Beschreibung">
            <a:extLst>
              <a:ext uri="{FF2B5EF4-FFF2-40B4-BE49-F238E27FC236}">
                <a16:creationId xmlns:a16="http://schemas.microsoft.com/office/drawing/2014/main" id="{407B290B-1E74-443D-BEC5-7B21135D5276}"/>
              </a:ext>
            </a:extLst>
          </p:cNvPr>
          <p:cNvPicPr>
            <a:picLocks noChangeAspect="1"/>
          </p:cNvPicPr>
          <p:nvPr/>
        </p:nvPicPr>
        <p:blipFill rotWithShape="1">
          <a:blip r:embed="rId3">
            <a:extLst>
              <a:ext uri="{28A0092B-C50C-407E-A947-70E740481C1C}">
                <a14:useLocalDpi xmlns:a14="http://schemas.microsoft.com/office/drawing/2010/main" val="0"/>
              </a:ext>
            </a:extLst>
          </a:blip>
          <a:srcRect l="15957" t="35114" r="20069" b="27826"/>
          <a:stretch/>
        </p:blipFill>
        <p:spPr>
          <a:xfrm>
            <a:off x="-67139" y="2411336"/>
            <a:ext cx="12371507" cy="4687108"/>
          </a:xfrm>
          <a:prstGeom prst="rect">
            <a:avLst/>
          </a:prstGeom>
        </p:spPr>
      </p:pic>
      <p:pic>
        <p:nvPicPr>
          <p:cNvPr id="12" name="Grafik 11">
            <a:extLst>
              <a:ext uri="{FF2B5EF4-FFF2-40B4-BE49-F238E27FC236}">
                <a16:creationId xmlns:a16="http://schemas.microsoft.com/office/drawing/2014/main" id="{5FFF10D4-8FBC-418F-B75A-BA6EA5189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62" y="356599"/>
            <a:ext cx="2580430" cy="752699"/>
          </a:xfrm>
          <a:prstGeom prst="rect">
            <a:avLst/>
          </a:prstGeom>
        </p:spPr>
      </p:pic>
      <p:sp>
        <p:nvSpPr>
          <p:cNvPr id="11" name="Rechteck 10">
            <a:extLst>
              <a:ext uri="{FF2B5EF4-FFF2-40B4-BE49-F238E27FC236}">
                <a16:creationId xmlns:a16="http://schemas.microsoft.com/office/drawing/2014/main" id="{3C921BB6-21A0-4A21-ACDC-3D23553B485E}"/>
              </a:ext>
            </a:extLst>
          </p:cNvPr>
          <p:cNvSpPr/>
          <p:nvPr/>
        </p:nvSpPr>
        <p:spPr>
          <a:xfrm>
            <a:off x="7327075" y="2658939"/>
            <a:ext cx="4977293" cy="611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cap="all" dirty="0">
                <a:ln>
                  <a:solidFill>
                    <a:schemeClr val="bg1"/>
                  </a:solidFill>
                </a:ln>
                <a:solidFill>
                  <a:schemeClr val="bg1"/>
                </a:solidFill>
                <a:latin typeface="Noto Sans SemCond Med" panose="020B0602040504020204" pitchFamily="34"/>
                <a:ea typeface="Noto Sans SemCond Med" panose="020B0602040504020204" pitchFamily="34"/>
                <a:cs typeface="Noto Sans SemCond Med" panose="020B0602040504020204" pitchFamily="34"/>
              </a:rPr>
              <a:t>Am Besten!</a:t>
            </a:r>
          </a:p>
        </p:txBody>
      </p:sp>
      <p:sp>
        <p:nvSpPr>
          <p:cNvPr id="4" name="Rechteck 3">
            <a:extLst>
              <a:ext uri="{FF2B5EF4-FFF2-40B4-BE49-F238E27FC236}">
                <a16:creationId xmlns:a16="http://schemas.microsoft.com/office/drawing/2014/main" id="{5ADF0A91-1949-4FCF-BDDC-ACC3B2DA75A0}"/>
              </a:ext>
            </a:extLst>
          </p:cNvPr>
          <p:cNvSpPr/>
          <p:nvPr/>
        </p:nvSpPr>
        <p:spPr>
          <a:xfrm>
            <a:off x="486888" y="3124200"/>
            <a:ext cx="5759533" cy="2896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8A72D8FD-42CA-47F6-95E8-72456E777442}"/>
              </a:ext>
            </a:extLst>
          </p:cNvPr>
          <p:cNvSpPr txBox="1"/>
          <p:nvPr/>
        </p:nvSpPr>
        <p:spPr>
          <a:xfrm>
            <a:off x="842500" y="3399952"/>
            <a:ext cx="10504714" cy="2128788"/>
          </a:xfrm>
          <a:prstGeom prst="rect">
            <a:avLst/>
          </a:prstGeom>
          <a:noFill/>
        </p:spPr>
        <p:txBody>
          <a:bodyPr wrap="square" lIns="0" tIns="0" rIns="0" bIns="0" rtlCol="0">
            <a:spAutoFit/>
          </a:bodyPr>
          <a:lstStyle/>
          <a:p>
            <a:pPr lvl="0">
              <a:spcAft>
                <a:spcPts val="1000"/>
              </a:spcAft>
            </a:pPr>
            <a:r>
              <a:rPr lang="de-DE" sz="1600" dirty="0">
                <a:ea typeface="Noto Sans" panose="020B0502040504020204" pitchFamily="34"/>
                <a:cs typeface="Noto Sans" panose="020B0502040504020204" pitchFamily="34"/>
              </a:rPr>
              <a:t>9. Oktober 2024</a:t>
            </a:r>
          </a:p>
          <a:p>
            <a:r>
              <a:rPr lang="de-DE" sz="1600" b="1" dirty="0">
                <a:effectLst/>
                <a:ea typeface="Calibri" panose="020F0502020204030204" pitchFamily="34" charset="0"/>
              </a:rPr>
              <a:t>Rückblick</a:t>
            </a:r>
          </a:p>
          <a:p>
            <a:r>
              <a:rPr lang="de-DE" sz="1600" b="1" dirty="0">
                <a:effectLst/>
                <a:ea typeface="Calibri" panose="020F0502020204030204" pitchFamily="34" charset="0"/>
              </a:rPr>
              <a:t>Praktikanten-Programm</a:t>
            </a:r>
          </a:p>
          <a:p>
            <a:r>
              <a:rPr lang="de-DE" sz="1600" b="1" dirty="0">
                <a:effectLst/>
                <a:ea typeface="Calibri" panose="020F0502020204030204" pitchFamily="34" charset="0"/>
              </a:rPr>
              <a:t>Universidad </a:t>
            </a:r>
            <a:r>
              <a:rPr lang="de-DE" sz="1600" b="1" dirty="0" err="1">
                <a:effectLst/>
                <a:ea typeface="Calibri" panose="020F0502020204030204" pitchFamily="34" charset="0"/>
              </a:rPr>
              <a:t>Técnica</a:t>
            </a:r>
            <a:r>
              <a:rPr lang="de-DE" sz="1600" b="1" dirty="0">
                <a:effectLst/>
                <a:ea typeface="Calibri" panose="020F0502020204030204" pitchFamily="34" charset="0"/>
              </a:rPr>
              <a:t> de Ambato /</a:t>
            </a:r>
          </a:p>
          <a:p>
            <a:r>
              <a:rPr lang="de-DE" sz="1600" b="1" dirty="0">
                <a:ea typeface="Calibri" panose="020F0502020204030204" pitchFamily="34" charset="0"/>
              </a:rPr>
              <a:t>Innovationsnetzwerk Stadt Ludwigsburg</a:t>
            </a:r>
            <a:endParaRPr lang="de-DE" sz="1600" b="1" dirty="0">
              <a:effectLst/>
              <a:ea typeface="Calibri" panose="020F0502020204030204" pitchFamily="34" charset="0"/>
            </a:endParaRPr>
          </a:p>
          <a:p>
            <a:endParaRPr lang="de-DE" sz="1600" b="1" dirty="0">
              <a:ea typeface="Calibri" panose="020F0502020204030204" pitchFamily="34" charset="0"/>
            </a:endParaRPr>
          </a:p>
          <a:p>
            <a:r>
              <a:rPr lang="de-DE" sz="1600" dirty="0">
                <a:effectLst/>
                <a:ea typeface="Noto Sans" panose="020B0502040504020204" pitchFamily="34"/>
                <a:cs typeface="Noto Sans" panose="020B0502040504020204" pitchFamily="34"/>
              </a:rPr>
              <a:t>Jolanta Gatzanis</a:t>
            </a:r>
          </a:p>
          <a:p>
            <a:pPr lvl="0">
              <a:spcAft>
                <a:spcPts val="1000"/>
              </a:spcAft>
            </a:pPr>
            <a:endParaRPr lang="de-DE" b="1" dirty="0">
              <a:solidFill>
                <a:srgbClr val="FF0000"/>
              </a:solidFill>
              <a:latin typeface="Noto Sans" panose="020B0502040504020204" pitchFamily="34"/>
              <a:ea typeface="Noto Sans" panose="020B0502040504020204" pitchFamily="34"/>
              <a:cs typeface="Noto Sans" panose="020B0502040504020204" pitchFamily="34"/>
            </a:endParaRPr>
          </a:p>
        </p:txBody>
      </p:sp>
      <p:sp>
        <p:nvSpPr>
          <p:cNvPr id="8" name="Rechteck 7">
            <a:extLst>
              <a:ext uri="{FF2B5EF4-FFF2-40B4-BE49-F238E27FC236}">
                <a16:creationId xmlns:a16="http://schemas.microsoft.com/office/drawing/2014/main" id="{7F53B15A-4069-4594-AD0C-F4E74203D3F4}"/>
              </a:ext>
            </a:extLst>
          </p:cNvPr>
          <p:cNvSpPr/>
          <p:nvPr/>
        </p:nvSpPr>
        <p:spPr>
          <a:xfrm>
            <a:off x="6246421" y="1917926"/>
            <a:ext cx="6057947" cy="611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cap="all" dirty="0">
                <a:ln>
                  <a:solidFill>
                    <a:schemeClr val="bg1"/>
                  </a:solidFill>
                </a:ln>
                <a:latin typeface="Noto Sans SemCond Med" panose="020B0602040504020204" pitchFamily="34"/>
                <a:ea typeface="Noto Sans SemCond Med" panose="020B0602040504020204" pitchFamily="34"/>
                <a:cs typeface="Noto Sans SemCond Med" panose="020B0602040504020204" pitchFamily="34"/>
              </a:rPr>
              <a:t>  Gemeinsam geht Zukunft </a:t>
            </a:r>
          </a:p>
        </p:txBody>
      </p:sp>
      <p:sp>
        <p:nvSpPr>
          <p:cNvPr id="7" name="Foliennummernplatzhalter 6">
            <a:extLst>
              <a:ext uri="{FF2B5EF4-FFF2-40B4-BE49-F238E27FC236}">
                <a16:creationId xmlns:a16="http://schemas.microsoft.com/office/drawing/2014/main" id="{BF6348AB-096B-44D7-BC05-837CBE2E70EA}"/>
              </a:ext>
            </a:extLst>
          </p:cNvPr>
          <p:cNvSpPr>
            <a:spLocks noGrp="1"/>
          </p:cNvSpPr>
          <p:nvPr>
            <p:ph type="sldNum" sz="quarter" idx="12"/>
          </p:nvPr>
        </p:nvSpPr>
        <p:spPr>
          <a:xfrm>
            <a:off x="8753475" y="6158834"/>
            <a:ext cx="2743200" cy="365125"/>
          </a:xfrm>
        </p:spPr>
        <p:txBody>
          <a:bodyPr/>
          <a:lstStyle/>
          <a:p>
            <a:fld id="{6F5FC420-6311-4D92-AE74-14E843B03789}" type="slidenum">
              <a:rPr lang="de-DE" smtClean="0"/>
              <a:t>1</a:t>
            </a:fld>
            <a:endParaRPr lang="de-DE"/>
          </a:p>
        </p:txBody>
      </p:sp>
    </p:spTree>
    <p:extLst>
      <p:ext uri="{BB962C8B-B14F-4D97-AF65-F5344CB8AC3E}">
        <p14:creationId xmlns:p14="http://schemas.microsoft.com/office/powerpoint/2010/main" val="50405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Innovationspartnerschaft</a:t>
            </a:r>
          </a:p>
        </p:txBody>
      </p:sp>
      <p:sp>
        <p:nvSpPr>
          <p:cNvPr id="6" name="Textplatzhalter 5"/>
          <p:cNvSpPr>
            <a:spLocks noGrp="1"/>
          </p:cNvSpPr>
          <p:nvPr>
            <p:ph type="body" sz="quarter" idx="13"/>
          </p:nvPr>
        </p:nvSpPr>
        <p:spPr/>
        <p:txBody>
          <a:bodyPr/>
          <a:lstStyle/>
          <a:p>
            <a:r>
              <a:rPr lang="de-DE" dirty="0"/>
              <a:t>Universität </a:t>
            </a:r>
            <a:r>
              <a:rPr lang="de-DE" dirty="0" err="1"/>
              <a:t>Técnica</a:t>
            </a:r>
            <a:r>
              <a:rPr lang="de-DE" dirty="0"/>
              <a:t> de Ambato (UTA) und Stadt Ludwigsburg</a:t>
            </a:r>
          </a:p>
        </p:txBody>
      </p:sp>
      <p:sp>
        <p:nvSpPr>
          <p:cNvPr id="7" name="Inhaltsplatzhalter 6"/>
          <p:cNvSpPr>
            <a:spLocks noGrp="1"/>
          </p:cNvSpPr>
          <p:nvPr>
            <p:ph sz="quarter" idx="17"/>
          </p:nvPr>
        </p:nvSpPr>
        <p:spPr>
          <a:xfrm>
            <a:off x="899083" y="2389809"/>
            <a:ext cx="6971288" cy="3838485"/>
          </a:xfrm>
        </p:spPr>
        <p:txBody>
          <a:bodyPr/>
          <a:lstStyle/>
          <a:p>
            <a:r>
              <a:rPr lang="de-DE" sz="1400" b="1" dirty="0">
                <a:latin typeface="+mn-lt"/>
              </a:rPr>
              <a:t>Ziel:</a:t>
            </a:r>
            <a:r>
              <a:rPr lang="de-DE" sz="1400" dirty="0">
                <a:latin typeface="+mn-lt"/>
              </a:rPr>
              <a:t> Förderung der Nord-Süd-Zusammenarbeit für breitenwirksame und nachhaltige Innovationen in Ambato (UTA) und Ludwigsburg im Sinne des SDG 9 „Industrie, Innovation und Infrastruktur“.</a:t>
            </a:r>
          </a:p>
          <a:p>
            <a:r>
              <a:rPr lang="de-DE" sz="1400" b="1" dirty="0">
                <a:latin typeface="+mn-lt"/>
              </a:rPr>
              <a:t>Nutzen: </a:t>
            </a:r>
            <a:r>
              <a:rPr lang="de-DE" sz="1400" dirty="0">
                <a:latin typeface="+mn-lt"/>
              </a:rPr>
              <a:t>Strategische Partnerschaft für bestimmte Themen:</a:t>
            </a:r>
          </a:p>
          <a:p>
            <a:pPr lvl="1"/>
            <a:r>
              <a:rPr lang="de-DE" sz="1400" b="1" dirty="0">
                <a:latin typeface="+mn-lt"/>
                <a:ea typeface="Ludwigsburg Trade Gothic Light" panose="020B0400000000000000" pitchFamily="34" charset="0"/>
                <a:cs typeface="Noto Sans" panose="020B0502040504020204" pitchFamily="34"/>
              </a:rPr>
              <a:t>UTA</a:t>
            </a:r>
            <a:r>
              <a:rPr lang="de-DE" sz="1400" dirty="0">
                <a:latin typeface="+mn-lt"/>
                <a:ea typeface="Ludwigsburg Trade Gothic Light" panose="020B0400000000000000" pitchFamily="34" charset="0"/>
                <a:cs typeface="Noto Sans" panose="020B0502040504020204" pitchFamily="34"/>
              </a:rPr>
              <a:t>: Internationalisierung im weltweiten Bildungsmarkt, Kooperation bei Forschungsprojekten</a:t>
            </a:r>
          </a:p>
          <a:p>
            <a:pPr lvl="1"/>
            <a:r>
              <a:rPr lang="de-DE" sz="1400" b="1" dirty="0">
                <a:latin typeface="+mn-lt"/>
                <a:ea typeface="Ludwigsburg Trade Gothic Light" panose="020B0400000000000000" pitchFamily="34" charset="0"/>
                <a:cs typeface="Noto Sans" panose="020B0502040504020204" pitchFamily="34"/>
              </a:rPr>
              <a:t>Stadt LB</a:t>
            </a:r>
            <a:r>
              <a:rPr lang="de-DE" sz="1400" dirty="0">
                <a:latin typeface="+mn-lt"/>
                <a:ea typeface="Ludwigsburg Trade Gothic Light" panose="020B0400000000000000" pitchFamily="34" charset="0"/>
                <a:cs typeface="Noto Sans" panose="020B0502040504020204" pitchFamily="34"/>
              </a:rPr>
              <a:t>: Unterstützung beim Veränderungsprozess in Kommune: Themen: demografischer Wandel, Fachkräftemangel, Abwanderung etc. und bei der Entwicklung von innovativen Projekten, die vor Ort erprobt werden können.</a:t>
            </a:r>
          </a:p>
          <a:p>
            <a:pPr marL="324000" lvl="1"/>
            <a:r>
              <a:rPr lang="de-DE" sz="1400" b="1" dirty="0">
                <a:latin typeface="+mn-lt"/>
              </a:rPr>
              <a:t>Erfolgsindikatoren:</a:t>
            </a:r>
          </a:p>
          <a:p>
            <a:pPr marL="324000" lvl="1">
              <a:spcAft>
                <a:spcPts val="0"/>
              </a:spcAft>
            </a:pPr>
            <a:r>
              <a:rPr lang="de-DE" sz="1400" dirty="0">
                <a:effectLst/>
                <a:latin typeface="+mn-lt"/>
                <a:ea typeface="Ludwigsburg Trade Gothic Light" panose="020B0400000000000000" pitchFamily="34" charset="0"/>
                <a:cs typeface="Times New Roman" panose="02020603050405020304" pitchFamily="18" charset="0"/>
              </a:rPr>
              <a:t>Anzahl beteiligter Innovations-Akteure UTA und Ludwigsburg</a:t>
            </a:r>
          </a:p>
          <a:p>
            <a:pPr marL="324000" lvl="1">
              <a:spcAft>
                <a:spcPts val="0"/>
              </a:spcAft>
            </a:pPr>
            <a:r>
              <a:rPr lang="de-DE" sz="1400" dirty="0">
                <a:effectLst/>
                <a:latin typeface="+mn-lt"/>
                <a:ea typeface="Ludwigsburg Trade Gothic Light" panose="020B0400000000000000" pitchFamily="34" charset="0"/>
                <a:cs typeface="Times New Roman" panose="02020603050405020304" pitchFamily="18" charset="0"/>
              </a:rPr>
              <a:t>Anzahl vorbereiteter Innovationsprojekte (wichtig: Förderprogramme!)</a:t>
            </a:r>
          </a:p>
          <a:p>
            <a:pPr marL="324000" lvl="1">
              <a:spcAft>
                <a:spcPts val="0"/>
              </a:spcAft>
            </a:pPr>
            <a:r>
              <a:rPr lang="de-DE" sz="1400" dirty="0">
                <a:effectLst/>
                <a:latin typeface="+mn-lt"/>
                <a:ea typeface="Ludwigsburg Trade Gothic Light" panose="020B0400000000000000" pitchFamily="34" charset="0"/>
                <a:cs typeface="Times New Roman" panose="02020603050405020304" pitchFamily="18" charset="0"/>
              </a:rPr>
              <a:t>Anzahl vermittelter Praktika</a:t>
            </a:r>
            <a:endParaRPr lang="de-DE" sz="1400" b="1" dirty="0">
              <a:latin typeface="+mn-lt"/>
            </a:endParaRPr>
          </a:p>
        </p:txBody>
      </p:sp>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900" b="0" i="0" u="none" strike="noStrike" kern="1200" cap="none" spc="0" normalizeH="0" baseline="0" noProof="0">
              <a:ln>
                <a:noFill/>
              </a:ln>
              <a:solidFill>
                <a:prstClr val="black">
                  <a:tint val="75000"/>
                </a:prstClr>
              </a:solidFill>
              <a:effectLst/>
              <a:uLnTx/>
              <a:uFillTx/>
              <a:latin typeface="Verdana"/>
              <a:ea typeface="+mn-ea"/>
              <a:cs typeface="+mn-cs"/>
            </a:endParaRPr>
          </a:p>
        </p:txBody>
      </p:sp>
      <p:pic>
        <p:nvPicPr>
          <p:cNvPr id="1026" name="Picture 2" descr="panorama von ambato nachtansicht der stadt - ambato stock-fotos und bilder">
            <a:extLst>
              <a:ext uri="{FF2B5EF4-FFF2-40B4-BE49-F238E27FC236}">
                <a16:creationId xmlns:a16="http://schemas.microsoft.com/office/drawing/2014/main" id="{DD38E6A7-2BA1-4733-8631-9820D842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609" y="2322254"/>
            <a:ext cx="2775180" cy="2081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dwigsburg - Weihnachtsmarkt Magazin">
            <a:extLst>
              <a:ext uri="{FF2B5EF4-FFF2-40B4-BE49-F238E27FC236}">
                <a16:creationId xmlns:a16="http://schemas.microsoft.com/office/drawing/2014/main" id="{744F1280-9885-4D4C-ACF0-30015F6A2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4609" y="4466933"/>
            <a:ext cx="2775180" cy="18714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615.100+ Grafiken, lizenzfreie Vektorgrafiken und Clipart zu Innovation -  iStock | Zukunft, Vision, Technik">
            <a:extLst>
              <a:ext uri="{FF2B5EF4-FFF2-40B4-BE49-F238E27FC236}">
                <a16:creationId xmlns:a16="http://schemas.microsoft.com/office/drawing/2014/main" id="{092C82D6-DA8D-771B-E538-D50F79BE7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1270" y="306260"/>
            <a:ext cx="1540730" cy="154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5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Innovationspartnerschaft</a:t>
            </a:r>
          </a:p>
        </p:txBody>
      </p:sp>
      <p:sp>
        <p:nvSpPr>
          <p:cNvPr id="6" name="Textplatzhalter 5"/>
          <p:cNvSpPr>
            <a:spLocks noGrp="1"/>
          </p:cNvSpPr>
          <p:nvPr>
            <p:ph type="body" sz="quarter" idx="13"/>
          </p:nvPr>
        </p:nvSpPr>
        <p:spPr/>
        <p:txBody>
          <a:bodyPr/>
          <a:lstStyle/>
          <a:p>
            <a:r>
              <a:rPr lang="de-DE" dirty="0"/>
              <a:t>Pflichtpraktika: 5 Studenten in 4 Ludwigsburger Unternehmen</a:t>
            </a:r>
          </a:p>
        </p:txBody>
      </p:sp>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12" name="Textfeld 11">
            <a:extLst>
              <a:ext uri="{FF2B5EF4-FFF2-40B4-BE49-F238E27FC236}">
                <a16:creationId xmlns:a16="http://schemas.microsoft.com/office/drawing/2014/main" id="{F3D82A77-EC67-4745-5FD8-55499B79D751}"/>
              </a:ext>
            </a:extLst>
          </p:cNvPr>
          <p:cNvSpPr txBox="1"/>
          <p:nvPr/>
        </p:nvSpPr>
        <p:spPr>
          <a:xfrm>
            <a:off x="695325" y="2597522"/>
            <a:ext cx="8261106" cy="3970318"/>
          </a:xfrm>
          <a:prstGeom prst="rect">
            <a:avLst/>
          </a:prstGeom>
          <a:noFill/>
        </p:spPr>
        <p:txBody>
          <a:bodyPr wrap="square" rtlCol="0">
            <a:spAutoFit/>
          </a:bodyPr>
          <a:lstStyle/>
          <a:p>
            <a:pPr marL="285750" indent="-285750">
              <a:buClr>
                <a:srgbClr val="FFC000"/>
              </a:buClr>
              <a:buSzPct val="200000"/>
              <a:buFont typeface="Wingdings" panose="05000000000000000000" pitchFamily="2" charset="2"/>
              <a:buChar char="§"/>
            </a:pPr>
            <a:r>
              <a:rPr lang="de-DE" sz="1400" dirty="0"/>
              <a:t>Zwei</a:t>
            </a:r>
            <a:r>
              <a:rPr lang="de-DE" sz="1400" b="1" dirty="0"/>
              <a:t> Maschinenbaustudenten</a:t>
            </a:r>
            <a:r>
              <a:rPr lang="de-DE" sz="1400" dirty="0"/>
              <a:t> bei MANN+HUMMEL</a:t>
            </a:r>
          </a:p>
          <a:p>
            <a:pPr marL="285750" indent="-285750">
              <a:buClr>
                <a:srgbClr val="FFC000"/>
              </a:buClr>
              <a:buSzPct val="200000"/>
              <a:buFont typeface="Wingdings" panose="05000000000000000000" pitchFamily="2" charset="2"/>
              <a:buChar char="§"/>
            </a:pPr>
            <a:endParaRPr lang="de-DE" sz="1400" dirty="0"/>
          </a:p>
          <a:p>
            <a:pPr marL="285750" indent="-285750">
              <a:buClr>
                <a:srgbClr val="FFC000"/>
              </a:buClr>
              <a:buSzPct val="200000"/>
              <a:buFont typeface="Wingdings" panose="05000000000000000000" pitchFamily="2" charset="2"/>
              <a:buChar char="§"/>
            </a:pPr>
            <a:r>
              <a:rPr lang="de-DE" sz="1400" dirty="0"/>
              <a:t>Ein Student der </a:t>
            </a:r>
            <a:r>
              <a:rPr lang="de-DE" sz="1400" b="1" dirty="0"/>
              <a:t>Informationstechnik</a:t>
            </a:r>
            <a:r>
              <a:rPr lang="de-DE" sz="1400" dirty="0"/>
              <a:t> bei Goetze KG Armaturen </a:t>
            </a:r>
          </a:p>
          <a:p>
            <a:pPr marL="285750" indent="-285750">
              <a:buClr>
                <a:srgbClr val="FFC000"/>
              </a:buClr>
              <a:buSzPct val="200000"/>
              <a:buFont typeface="Wingdings" panose="05000000000000000000" pitchFamily="2" charset="2"/>
              <a:buChar char="§"/>
            </a:pPr>
            <a:endParaRPr lang="de-DE" sz="1400" dirty="0"/>
          </a:p>
          <a:p>
            <a:pPr marL="285750" indent="-285750">
              <a:buClr>
                <a:srgbClr val="FFC000"/>
              </a:buClr>
              <a:buSzPct val="200000"/>
              <a:buFont typeface="Wingdings" panose="05000000000000000000" pitchFamily="2" charset="2"/>
              <a:buChar char="§"/>
            </a:pPr>
            <a:r>
              <a:rPr lang="de-DE" sz="1400" dirty="0"/>
              <a:t>Ein </a:t>
            </a:r>
            <a:r>
              <a:rPr lang="de-DE" sz="1400" b="1" dirty="0"/>
              <a:t>Maschinenbaustudent </a:t>
            </a:r>
            <a:r>
              <a:rPr lang="de-DE" sz="1400" dirty="0"/>
              <a:t>bei: Technische Dienste, Stadt Ludwigsburg</a:t>
            </a:r>
          </a:p>
          <a:p>
            <a:pPr marL="285750" indent="-285750">
              <a:buClr>
                <a:srgbClr val="FFC000"/>
              </a:buClr>
              <a:buSzPct val="200000"/>
              <a:buFont typeface="Wingdings" panose="05000000000000000000" pitchFamily="2" charset="2"/>
              <a:buChar char="§"/>
            </a:pPr>
            <a:endParaRPr lang="de-DE" sz="1400" dirty="0"/>
          </a:p>
          <a:p>
            <a:pPr marL="285750" indent="-285750">
              <a:buClr>
                <a:srgbClr val="FFC000"/>
              </a:buClr>
              <a:buSzPct val="200000"/>
              <a:buFont typeface="Wingdings" panose="05000000000000000000" pitchFamily="2" charset="2"/>
              <a:buChar char="§"/>
            </a:pPr>
            <a:r>
              <a:rPr lang="de-DE" sz="1400" dirty="0"/>
              <a:t>Ein Student der </a:t>
            </a:r>
            <a:r>
              <a:rPr lang="de-DE" sz="1400" b="1" dirty="0"/>
              <a:t>Informationstechnik</a:t>
            </a:r>
            <a:r>
              <a:rPr lang="de-DE" sz="1400" dirty="0"/>
              <a:t> bei: Stadtwerke Ludwigsburg-Kornwestheim</a:t>
            </a:r>
          </a:p>
          <a:p>
            <a:endParaRPr lang="de-DE" sz="1400" b="1" dirty="0"/>
          </a:p>
          <a:p>
            <a:r>
              <a:rPr lang="de-DE" sz="1400" b="1" dirty="0"/>
              <a:t>Voraussetzungen für Praktikum:</a:t>
            </a:r>
          </a:p>
          <a:p>
            <a:pPr marL="285750" indent="-285750">
              <a:buClr>
                <a:srgbClr val="FFC000"/>
              </a:buClr>
              <a:buSzPct val="150000"/>
              <a:buFont typeface="Wingdings" panose="05000000000000000000" pitchFamily="2" charset="2"/>
              <a:buChar char="§"/>
            </a:pPr>
            <a:r>
              <a:rPr lang="de-DE" sz="1400" dirty="0"/>
              <a:t>Arbeitsvisum</a:t>
            </a:r>
          </a:p>
          <a:p>
            <a:pPr marL="285750" indent="-285750">
              <a:buClr>
                <a:srgbClr val="FFC000"/>
              </a:buClr>
              <a:buSzPct val="150000"/>
              <a:buFont typeface="Wingdings" panose="05000000000000000000" pitchFamily="2" charset="2"/>
              <a:buChar char="§"/>
            </a:pPr>
            <a:r>
              <a:rPr lang="de-DE" sz="1400" dirty="0"/>
              <a:t>Nachweis über Absolvierung eines Pflichtpraktikums</a:t>
            </a:r>
          </a:p>
          <a:p>
            <a:pPr marL="285750" indent="-285750">
              <a:buClr>
                <a:srgbClr val="FFC000"/>
              </a:buClr>
              <a:buSzPct val="150000"/>
              <a:buFont typeface="Wingdings" panose="05000000000000000000" pitchFamily="2" charset="2"/>
              <a:buChar char="§"/>
            </a:pPr>
            <a:r>
              <a:rPr lang="de-DE" sz="1400" dirty="0"/>
              <a:t>Steuer-ID</a:t>
            </a:r>
          </a:p>
          <a:p>
            <a:pPr marL="285750" indent="-285750">
              <a:buClr>
                <a:srgbClr val="FFC000"/>
              </a:buClr>
              <a:buSzPct val="150000"/>
              <a:buFont typeface="Wingdings" panose="05000000000000000000" pitchFamily="2" charset="2"/>
              <a:buChar char="§"/>
            </a:pPr>
            <a:r>
              <a:rPr lang="de-DE" sz="1400" dirty="0"/>
              <a:t>Gastfamilien in Ludwigsburg</a:t>
            </a:r>
          </a:p>
          <a:p>
            <a:pPr marL="285750" indent="-285750">
              <a:buClr>
                <a:srgbClr val="FFC000"/>
              </a:buClr>
              <a:buSzPct val="150000"/>
              <a:buFont typeface="Wingdings" panose="05000000000000000000" pitchFamily="2" charset="2"/>
              <a:buChar char="§"/>
            </a:pPr>
            <a:r>
              <a:rPr lang="de-DE" sz="1400" dirty="0"/>
              <a:t>Betreuungsprogramm während des Aufenthalts</a:t>
            </a:r>
          </a:p>
          <a:p>
            <a:pPr marL="285750" indent="-285750">
              <a:buFont typeface="Arial" panose="020B0604020202020204" pitchFamily="34" charset="0"/>
              <a:buChar char="•"/>
            </a:pPr>
            <a:endParaRPr lang="de-DE" sz="1400" dirty="0"/>
          </a:p>
          <a:p>
            <a:r>
              <a:rPr lang="de-DE" sz="1400" b="1" dirty="0"/>
              <a:t>Herausforderung:</a:t>
            </a:r>
          </a:p>
          <a:p>
            <a:pPr marL="285750" indent="-285750">
              <a:buClr>
                <a:srgbClr val="FFC000"/>
              </a:buClr>
              <a:buSzPct val="200000"/>
              <a:buFont typeface="Wingdings" panose="05000000000000000000" pitchFamily="2" charset="2"/>
              <a:buChar char="§"/>
            </a:pPr>
            <a:r>
              <a:rPr lang="de-DE" sz="1400" dirty="0"/>
              <a:t>Entlohnung (Überweisungen resp. Kontoeröffnung)</a:t>
            </a:r>
          </a:p>
          <a:p>
            <a:endParaRPr lang="de-DE" sz="1400" dirty="0"/>
          </a:p>
        </p:txBody>
      </p:sp>
      <p:pic>
        <p:nvPicPr>
          <p:cNvPr id="18" name="Picture 2" descr="615.100+ Grafiken, lizenzfreie Vektorgrafiken und Clipart zu Innovation -  iStock | Zukunft, Vision, Technik">
            <a:extLst>
              <a:ext uri="{FF2B5EF4-FFF2-40B4-BE49-F238E27FC236}">
                <a16:creationId xmlns:a16="http://schemas.microsoft.com/office/drawing/2014/main" id="{08C55B40-1BEA-F768-36FA-ECA250A2B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499" y="265273"/>
            <a:ext cx="1264632" cy="1264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A203848B-ABB4-A933-D69C-1CB03C1FEE96}"/>
              </a:ext>
            </a:extLst>
          </p:cNvPr>
          <p:cNvSpPr txBox="1"/>
          <p:nvPr/>
        </p:nvSpPr>
        <p:spPr>
          <a:xfrm>
            <a:off x="7403922" y="4642953"/>
            <a:ext cx="3105017" cy="1446550"/>
          </a:xfrm>
          <a:prstGeom prst="rect">
            <a:avLst/>
          </a:prstGeom>
          <a:noFill/>
        </p:spPr>
        <p:txBody>
          <a:bodyPr wrap="none" rtlCol="0">
            <a:spAutoFit/>
          </a:bodyPr>
          <a:lstStyle/>
          <a:p>
            <a:pPr>
              <a:buClr>
                <a:srgbClr val="FFC000"/>
              </a:buClr>
              <a:buSzPct val="200000"/>
            </a:pPr>
            <a:r>
              <a:rPr lang="de-DE" sz="1400" b="1" dirty="0">
                <a:solidFill>
                  <a:srgbClr val="FFC000"/>
                </a:solidFill>
              </a:rPr>
              <a:t>Mehrwert:</a:t>
            </a:r>
          </a:p>
          <a:p>
            <a:pPr marL="285750" indent="-285750">
              <a:buClr>
                <a:srgbClr val="FFC000"/>
              </a:buClr>
              <a:buSzPct val="200000"/>
              <a:buFont typeface="Wingdings" panose="05000000000000000000" pitchFamily="2" charset="2"/>
              <a:buChar char="§"/>
            </a:pPr>
            <a:endParaRPr lang="de-DE" sz="1400" dirty="0"/>
          </a:p>
          <a:p>
            <a:pPr marL="742950" lvl="1" indent="-285750">
              <a:buClr>
                <a:srgbClr val="FFC000"/>
              </a:buClr>
              <a:buSzPct val="200000"/>
              <a:buFont typeface="Wingdings" panose="05000000000000000000" pitchFamily="2" charset="2"/>
              <a:buChar char="§"/>
            </a:pPr>
            <a:r>
              <a:rPr lang="de-DE" sz="1400" dirty="0"/>
              <a:t>Wissensaustausch</a:t>
            </a:r>
          </a:p>
          <a:p>
            <a:pPr marL="742950" lvl="1" indent="-285750">
              <a:buClr>
                <a:srgbClr val="FFC000"/>
              </a:buClr>
              <a:buSzPct val="200000"/>
              <a:buFont typeface="Wingdings" panose="05000000000000000000" pitchFamily="2" charset="2"/>
              <a:buChar char="§"/>
            </a:pPr>
            <a:r>
              <a:rPr lang="de-DE" sz="1400" dirty="0"/>
              <a:t>Rekrutierung Fachkräfte</a:t>
            </a:r>
          </a:p>
          <a:p>
            <a:pPr marL="742950" lvl="1" indent="-285750">
              <a:buClr>
                <a:srgbClr val="FFC000"/>
              </a:buClr>
              <a:buSzPct val="200000"/>
              <a:buFont typeface="Wingdings" panose="05000000000000000000" pitchFamily="2" charset="2"/>
              <a:buChar char="§"/>
            </a:pPr>
            <a:r>
              <a:rPr lang="de-DE" sz="1400" dirty="0"/>
              <a:t>Kultureller Austausch</a:t>
            </a:r>
          </a:p>
          <a:p>
            <a:endParaRPr lang="de-DE" dirty="0"/>
          </a:p>
        </p:txBody>
      </p:sp>
      <p:pic>
        <p:nvPicPr>
          <p:cNvPr id="7" name="Grafik 6">
            <a:extLst>
              <a:ext uri="{FF2B5EF4-FFF2-40B4-BE49-F238E27FC236}">
                <a16:creationId xmlns:a16="http://schemas.microsoft.com/office/drawing/2014/main" id="{A7FCE6F6-E965-DB23-D28C-B53C288BF957}"/>
              </a:ext>
            </a:extLst>
          </p:cNvPr>
          <p:cNvPicPr>
            <a:picLocks noChangeAspect="1"/>
          </p:cNvPicPr>
          <p:nvPr/>
        </p:nvPicPr>
        <p:blipFill>
          <a:blip r:embed="rId4"/>
          <a:stretch>
            <a:fillRect/>
          </a:stretch>
        </p:blipFill>
        <p:spPr>
          <a:xfrm>
            <a:off x="10834545" y="4820857"/>
            <a:ext cx="1090742" cy="1090742"/>
          </a:xfrm>
          <a:prstGeom prst="rect">
            <a:avLst/>
          </a:prstGeom>
          <a:solidFill>
            <a:srgbClr val="E6E6E6"/>
          </a:solidFill>
          <a:ln w="38100">
            <a:solidFill>
              <a:srgbClr val="FFCD00"/>
            </a:solidFill>
          </a:ln>
        </p:spPr>
      </p:pic>
    </p:spTree>
    <p:extLst>
      <p:ext uri="{BB962C8B-B14F-4D97-AF65-F5344CB8AC3E}">
        <p14:creationId xmlns:p14="http://schemas.microsoft.com/office/powerpoint/2010/main" val="362601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1045948"/>
            <a:ext cx="10440000" cy="467811"/>
          </a:xfrm>
        </p:spPr>
        <p:txBody>
          <a:bodyPr/>
          <a:lstStyle/>
          <a:p>
            <a:r>
              <a:rPr lang="de-DE" sz="3200" dirty="0"/>
              <a:t>Feedback:</a:t>
            </a:r>
            <a:endParaRPr lang="de-DE" dirty="0"/>
          </a:p>
        </p:txBody>
      </p:sp>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9" name="Denkblase: wolkenförmig 8">
            <a:extLst>
              <a:ext uri="{FF2B5EF4-FFF2-40B4-BE49-F238E27FC236}">
                <a16:creationId xmlns:a16="http://schemas.microsoft.com/office/drawing/2014/main" id="{7C7CE3D8-E84F-D5EF-94E4-0CB987205265}"/>
              </a:ext>
            </a:extLst>
          </p:cNvPr>
          <p:cNvSpPr/>
          <p:nvPr/>
        </p:nvSpPr>
        <p:spPr>
          <a:xfrm>
            <a:off x="6808408" y="723405"/>
            <a:ext cx="5184172" cy="501336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de-DE" sz="1100" b="1" spc="35" dirty="0">
              <a:solidFill>
                <a:srgbClr val="000000"/>
              </a:solidFill>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r>
              <a:rPr lang="de-DE" sz="1100" b="1" spc="35" dirty="0" err="1">
                <a:solidFill>
                  <a:srgbClr val="000000"/>
                </a:solidFill>
                <a:effectLst/>
                <a:latin typeface="+mn-lt"/>
                <a:ea typeface="Calibri" panose="020F0502020204030204" pitchFamily="34" charset="0"/>
                <a:cs typeface="Times New Roman" panose="02020603050405020304" pitchFamily="18" charset="0"/>
              </a:rPr>
              <a:t>Jerami</a:t>
            </a:r>
            <a:r>
              <a:rPr lang="de-DE" sz="1100" b="1" spc="35" dirty="0">
                <a:solidFill>
                  <a:srgbClr val="000000"/>
                </a:solidFill>
                <a:effectLst/>
                <a:latin typeface="+mn-lt"/>
                <a:ea typeface="Calibri" panose="020F0502020204030204" pitchFamily="34" charset="0"/>
                <a:cs typeface="Times New Roman" panose="02020603050405020304" pitchFamily="18" charset="0"/>
              </a:rPr>
              <a:t> Zamora bei Goetze Armaturen: </a:t>
            </a:r>
            <a:r>
              <a:rPr lang="de-DE" sz="1100" b="1" spc="35" dirty="0">
                <a:solidFill>
                  <a:schemeClr val="bg1"/>
                </a:solidFill>
                <a:effectLst/>
                <a:latin typeface="+mn-lt"/>
                <a:ea typeface="Calibri" panose="020F0502020204030204" pitchFamily="34" charset="0"/>
                <a:cs typeface="Times New Roman" panose="02020603050405020304" pitchFamily="18" charset="0"/>
              </a:rPr>
              <a:t>In diesem </a:t>
            </a:r>
            <a:r>
              <a:rPr lang="de-DE" sz="1100" b="1" spc="35" dirty="0">
                <a:solidFill>
                  <a:schemeClr val="tx1"/>
                </a:solidFill>
                <a:effectLst/>
                <a:latin typeface="+mn-lt"/>
                <a:ea typeface="Calibri" panose="020F0502020204030204" pitchFamily="34" charset="0"/>
                <a:cs typeface="Times New Roman" panose="02020603050405020304" pitchFamily="18" charset="0"/>
              </a:rPr>
              <a:t>fantastischen Unternehmen </a:t>
            </a:r>
            <a:r>
              <a:rPr lang="de-DE" sz="1100" b="1" spc="35" dirty="0">
                <a:solidFill>
                  <a:schemeClr val="bg1"/>
                </a:solidFill>
                <a:effectLst/>
                <a:latin typeface="+mn-lt"/>
                <a:ea typeface="Calibri" panose="020F0502020204030204" pitchFamily="34" charset="0"/>
                <a:cs typeface="Times New Roman" panose="02020603050405020304" pitchFamily="18" charset="0"/>
              </a:rPr>
              <a:t>habe ich in den Bereichen Produktion, Qualität, Vertriebsmanagement und vielen anderen Bereichen, die das Unternehmen ausmachen, gelernt. Ich lernte ihre Arbeitsweise, ihre Kultur, ihre Grundsätze kennen. </a:t>
            </a:r>
            <a:r>
              <a:rPr lang="de-DE" sz="1100" b="1" spc="35" dirty="0">
                <a:solidFill>
                  <a:schemeClr val="tx1"/>
                </a:solidFill>
                <a:effectLst/>
                <a:latin typeface="+mn-lt"/>
                <a:ea typeface="Calibri" panose="020F0502020204030204" pitchFamily="34" charset="0"/>
                <a:cs typeface="Times New Roman" panose="02020603050405020304" pitchFamily="18" charset="0"/>
              </a:rPr>
              <a:t>Eine erstaunliche Erfahrung, die mich mit Wissen, Bildung und Freunden zurückgelassen hat</a:t>
            </a:r>
            <a:r>
              <a:rPr lang="de-DE" sz="1100" b="1" spc="35" dirty="0">
                <a:solidFill>
                  <a:schemeClr val="bg1"/>
                </a:solidFill>
                <a:effectLst/>
                <a:latin typeface="+mn-lt"/>
                <a:ea typeface="Calibri" panose="020F0502020204030204" pitchFamily="34" charset="0"/>
                <a:cs typeface="Times New Roman" panose="02020603050405020304" pitchFamily="18" charset="0"/>
              </a:rPr>
              <a:t>… </a:t>
            </a:r>
            <a:r>
              <a:rPr lang="de-DE" sz="1100" b="1" spc="35" dirty="0">
                <a:solidFill>
                  <a:srgbClr val="000000"/>
                </a:solidFill>
                <a:effectLst/>
                <a:latin typeface="+mn-lt"/>
                <a:ea typeface="Calibri" panose="020F0502020204030204" pitchFamily="34" charset="0"/>
                <a:cs typeface="Times New Roman" panose="02020603050405020304" pitchFamily="18" charset="0"/>
              </a:rPr>
              <a:t>Ich möchte gerne in dieses unglaubliche Land und das Unternehmen zurückkehren.“</a:t>
            </a:r>
          </a:p>
        </p:txBody>
      </p:sp>
      <p:sp>
        <p:nvSpPr>
          <p:cNvPr id="11" name="Denkblase: wolkenförmig 10">
            <a:extLst>
              <a:ext uri="{FF2B5EF4-FFF2-40B4-BE49-F238E27FC236}">
                <a16:creationId xmlns:a16="http://schemas.microsoft.com/office/drawing/2014/main" id="{9BC77ACF-FBD4-EE7C-830E-C28DB6D20D43}"/>
              </a:ext>
            </a:extLst>
          </p:cNvPr>
          <p:cNvSpPr/>
          <p:nvPr/>
        </p:nvSpPr>
        <p:spPr>
          <a:xfrm rot="21018919">
            <a:off x="567625" y="1656799"/>
            <a:ext cx="4803773" cy="3805089"/>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b="1" kern="100" dirty="0">
                <a:solidFill>
                  <a:schemeClr val="tx1"/>
                </a:solidFill>
                <a:ea typeface="Calibri" panose="020F0502020204030204" pitchFamily="34" charset="0"/>
                <a:cs typeface="Times New Roman" panose="02020603050405020304" pitchFamily="18" charset="0"/>
              </a:rPr>
              <a:t>Goetze Armaturen KG: „</a:t>
            </a:r>
            <a:r>
              <a:rPr lang="de-DE" sz="1100" dirty="0" err="1">
                <a:solidFill>
                  <a:schemeClr val="tx1"/>
                </a:solidFill>
                <a:ea typeface="Calibri" panose="020F0502020204030204" pitchFamily="34" charset="0"/>
                <a:cs typeface="Times New Roman" panose="02020603050405020304" pitchFamily="18" charset="0"/>
              </a:rPr>
              <a:t>Jermai</a:t>
            </a:r>
            <a:r>
              <a:rPr lang="de-DE" sz="1100" dirty="0">
                <a:solidFill>
                  <a:schemeClr val="tx1"/>
                </a:solidFill>
                <a:ea typeface="Calibri" panose="020F0502020204030204" pitchFamily="34" charset="0"/>
                <a:cs typeface="Times New Roman" panose="02020603050405020304" pitchFamily="18" charset="0"/>
              </a:rPr>
              <a:t> wird von seinen KollegInnen als ein sehr interessierter, höflicher und sehr netter Praktikant bezeichnet. Sein englisch war gut. „</a:t>
            </a:r>
            <a:r>
              <a:rPr lang="de-DE" sz="1100" b="1" dirty="0" err="1">
                <a:solidFill>
                  <a:schemeClr val="tx1"/>
                </a:solidFill>
                <a:ea typeface="Calibri" panose="020F0502020204030204" pitchFamily="34" charset="0"/>
                <a:cs typeface="Times New Roman" panose="02020603050405020304" pitchFamily="18" charset="0"/>
              </a:rPr>
              <a:t>Jerami</a:t>
            </a:r>
            <a:r>
              <a:rPr lang="de-DE" sz="1100" b="1" dirty="0">
                <a:solidFill>
                  <a:schemeClr val="tx1"/>
                </a:solidFill>
                <a:ea typeface="Calibri" panose="020F0502020204030204" pitchFamily="34" charset="0"/>
                <a:cs typeface="Times New Roman" panose="02020603050405020304" pitchFamily="18" charset="0"/>
              </a:rPr>
              <a:t> war super</a:t>
            </a:r>
            <a:r>
              <a:rPr lang="de-DE" sz="1100" dirty="0">
                <a:solidFill>
                  <a:schemeClr val="tx1"/>
                </a:solidFill>
                <a:ea typeface="Calibri" panose="020F0502020204030204" pitchFamily="34" charset="0"/>
                <a:cs typeface="Times New Roman" panose="02020603050405020304" pitchFamily="18" charset="0"/>
              </a:rPr>
              <a:t>“, ist Frau Gonzales als direkte Vorgesetzte </a:t>
            </a:r>
            <a:r>
              <a:rPr lang="de-DE" sz="1100" dirty="0" err="1">
                <a:solidFill>
                  <a:schemeClr val="tx1"/>
                </a:solidFill>
                <a:ea typeface="Calibri" panose="020F0502020204030204" pitchFamily="34" charset="0"/>
                <a:cs typeface="Times New Roman" panose="02020603050405020304" pitchFamily="18" charset="0"/>
              </a:rPr>
              <a:t>Jeramis</a:t>
            </a:r>
            <a:r>
              <a:rPr lang="de-DE" sz="1100" dirty="0">
                <a:solidFill>
                  <a:schemeClr val="tx1"/>
                </a:solidFill>
                <a:ea typeface="Calibri" panose="020F0502020204030204" pitchFamily="34" charset="0"/>
                <a:cs typeface="Times New Roman" panose="02020603050405020304" pitchFamily="18" charset="0"/>
              </a:rPr>
              <a:t>, begeistert. Ein Deutschkurs wäre sicher gut, bevor Studenten kommen, denn dann klappt die Verständigung unter allen KollegInnen besser, weil ja nicht alle englisch sprechen.</a:t>
            </a:r>
          </a:p>
        </p:txBody>
      </p:sp>
      <p:pic>
        <p:nvPicPr>
          <p:cNvPr id="14" name="Grafik 13">
            <a:extLst>
              <a:ext uri="{FF2B5EF4-FFF2-40B4-BE49-F238E27FC236}">
                <a16:creationId xmlns:a16="http://schemas.microsoft.com/office/drawing/2014/main" id="{1FF5003F-8D8C-7D6E-287C-62DD0B214999}"/>
              </a:ext>
            </a:extLst>
          </p:cNvPr>
          <p:cNvPicPr>
            <a:picLocks noChangeAspect="1"/>
          </p:cNvPicPr>
          <p:nvPr/>
        </p:nvPicPr>
        <p:blipFill>
          <a:blip r:embed="rId3"/>
          <a:stretch>
            <a:fillRect/>
          </a:stretch>
        </p:blipFill>
        <p:spPr>
          <a:xfrm>
            <a:off x="6499773" y="4941433"/>
            <a:ext cx="1162050" cy="1590675"/>
          </a:xfrm>
          <a:prstGeom prst="rect">
            <a:avLst/>
          </a:prstGeom>
        </p:spPr>
      </p:pic>
      <p:pic>
        <p:nvPicPr>
          <p:cNvPr id="5" name="Grafik 4">
            <a:extLst>
              <a:ext uri="{FF2B5EF4-FFF2-40B4-BE49-F238E27FC236}">
                <a16:creationId xmlns:a16="http://schemas.microsoft.com/office/drawing/2014/main" id="{D0CB61D8-26B2-F7FD-1161-F54F8A7E35C6}"/>
              </a:ext>
            </a:extLst>
          </p:cNvPr>
          <p:cNvPicPr>
            <a:picLocks noChangeAspect="1"/>
          </p:cNvPicPr>
          <p:nvPr/>
        </p:nvPicPr>
        <p:blipFill>
          <a:blip r:embed="rId4"/>
          <a:stretch>
            <a:fillRect/>
          </a:stretch>
        </p:blipFill>
        <p:spPr>
          <a:xfrm>
            <a:off x="4021250" y="4869960"/>
            <a:ext cx="1288465" cy="1288465"/>
          </a:xfrm>
          <a:prstGeom prst="rect">
            <a:avLst/>
          </a:prstGeom>
        </p:spPr>
      </p:pic>
    </p:spTree>
    <p:extLst>
      <p:ext uri="{BB962C8B-B14F-4D97-AF65-F5344CB8AC3E}">
        <p14:creationId xmlns:p14="http://schemas.microsoft.com/office/powerpoint/2010/main" val="3596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1045948"/>
            <a:ext cx="10440000" cy="467811"/>
          </a:xfrm>
        </p:spPr>
        <p:txBody>
          <a:bodyPr/>
          <a:lstStyle/>
          <a:p>
            <a:r>
              <a:rPr lang="de-DE" sz="3200" dirty="0"/>
              <a:t>Feedback:</a:t>
            </a:r>
            <a:endParaRPr lang="de-DE" dirty="0"/>
          </a:p>
        </p:txBody>
      </p:sp>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9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9" name="Denkblase: wolkenförmig 8">
            <a:extLst>
              <a:ext uri="{FF2B5EF4-FFF2-40B4-BE49-F238E27FC236}">
                <a16:creationId xmlns:a16="http://schemas.microsoft.com/office/drawing/2014/main" id="{7C7CE3D8-E84F-D5EF-94E4-0CB987205265}"/>
              </a:ext>
            </a:extLst>
          </p:cNvPr>
          <p:cNvSpPr/>
          <p:nvPr/>
        </p:nvSpPr>
        <p:spPr>
          <a:xfrm>
            <a:off x="7052851" y="313189"/>
            <a:ext cx="4423663" cy="4301459"/>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b="1" kern="100" dirty="0">
                <a:solidFill>
                  <a:schemeClr val="tx1"/>
                </a:solidFill>
                <a:ea typeface="Calibri" panose="020F0502020204030204" pitchFamily="34" charset="0"/>
                <a:cs typeface="Times New Roman" panose="02020603050405020304" pitchFamily="18" charset="0"/>
              </a:rPr>
              <a:t>Stadt Ludwigsburg, Technische Dienste</a:t>
            </a:r>
            <a:r>
              <a:rPr lang="de-DE" sz="1100" kern="100" dirty="0">
                <a:solidFill>
                  <a:schemeClr val="tx1"/>
                </a:solidFill>
                <a:ea typeface="Calibri" panose="020F0502020204030204" pitchFamily="34" charset="0"/>
                <a:cs typeface="Times New Roman" panose="02020603050405020304" pitchFamily="18" charset="0"/>
              </a:rPr>
              <a:t>, </a:t>
            </a:r>
            <a:r>
              <a:rPr lang="de-DE" sz="1100" kern="100" dirty="0">
                <a:ea typeface="Calibri" panose="020F0502020204030204" pitchFamily="34" charset="0"/>
                <a:cs typeface="Times New Roman" panose="02020603050405020304" pitchFamily="18" charset="0"/>
              </a:rPr>
              <a:t>Herr Gundermann: </a:t>
            </a:r>
            <a:r>
              <a:rPr lang="de-DE" sz="1100" kern="100" dirty="0">
                <a:solidFill>
                  <a:schemeClr val="tx1"/>
                </a:solidFill>
                <a:ea typeface="Calibri" panose="020F0502020204030204" pitchFamily="34" charset="0"/>
                <a:cs typeface="Times New Roman" panose="02020603050405020304" pitchFamily="18" charset="0"/>
              </a:rPr>
              <a:t>„Jean Carlos war wesentlich als Assistent in der Fahrzeugdiagnose und -reparatur tätig und hat sich </a:t>
            </a:r>
            <a:r>
              <a:rPr lang="de-DE" sz="1100" b="1" kern="100" dirty="0">
                <a:solidFill>
                  <a:schemeClr val="tx1"/>
                </a:solidFill>
                <a:ea typeface="Calibri" panose="020F0502020204030204" pitchFamily="34" charset="0"/>
                <a:cs typeface="Times New Roman" panose="02020603050405020304" pitchFamily="18" charset="0"/>
              </a:rPr>
              <a:t>sehr geschickt </a:t>
            </a:r>
            <a:r>
              <a:rPr lang="de-DE" sz="1100" kern="100" dirty="0">
                <a:solidFill>
                  <a:schemeClr val="tx1"/>
                </a:solidFill>
                <a:ea typeface="Calibri" panose="020F0502020204030204" pitchFamily="34" charset="0"/>
                <a:cs typeface="Times New Roman" panose="02020603050405020304" pitchFamily="18" charset="0"/>
              </a:rPr>
              <a:t>angestellt. Sein Interesse an unseren Arbeitsabläufen war sehr groß. Alle ihm übertragenen Aufgaben erledigte er zu unserer Zufriedenheit. </a:t>
            </a:r>
            <a:r>
              <a:rPr lang="de-DE" sz="1100" b="1" kern="100" dirty="0">
                <a:solidFill>
                  <a:schemeClr val="tx1"/>
                </a:solidFill>
                <a:ea typeface="Calibri" panose="020F0502020204030204" pitchFamily="34" charset="0"/>
                <a:cs typeface="Times New Roman" panose="02020603050405020304" pitchFamily="18" charset="0"/>
              </a:rPr>
              <a:t>Positiv aufgefallen ist uns seine lockere Art, eher negativ seine englischen Sprachkenntnisse.“ </a:t>
            </a:r>
          </a:p>
        </p:txBody>
      </p:sp>
      <p:sp>
        <p:nvSpPr>
          <p:cNvPr id="11" name="Denkblase: wolkenförmig 10">
            <a:extLst>
              <a:ext uri="{FF2B5EF4-FFF2-40B4-BE49-F238E27FC236}">
                <a16:creationId xmlns:a16="http://schemas.microsoft.com/office/drawing/2014/main" id="{9BC77ACF-FBD4-EE7C-830E-C28DB6D20D43}"/>
              </a:ext>
            </a:extLst>
          </p:cNvPr>
          <p:cNvSpPr/>
          <p:nvPr/>
        </p:nvSpPr>
        <p:spPr>
          <a:xfrm rot="21018919">
            <a:off x="823426" y="1890520"/>
            <a:ext cx="4616904" cy="389114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b="1" kern="100" spc="35" dirty="0">
                <a:solidFill>
                  <a:srgbClr val="000000"/>
                </a:solidFill>
                <a:latin typeface="+mn-lt"/>
                <a:ea typeface="Calibri" panose="020F0502020204030204" pitchFamily="34" charset="0"/>
                <a:cs typeface="Times New Roman" panose="02020603050405020304" pitchFamily="18" charset="0"/>
              </a:rPr>
              <a:t>Jean Carlos </a:t>
            </a:r>
            <a:r>
              <a:rPr lang="de-DE" sz="1100" b="1" kern="100" spc="35" dirty="0" err="1">
                <a:solidFill>
                  <a:srgbClr val="000000"/>
                </a:solidFill>
                <a:latin typeface="+mn-lt"/>
                <a:ea typeface="Calibri" panose="020F0502020204030204" pitchFamily="34" charset="0"/>
                <a:cs typeface="Times New Roman" panose="02020603050405020304" pitchFamily="18" charset="0"/>
              </a:rPr>
              <a:t>Tipantasig</a:t>
            </a:r>
            <a:r>
              <a:rPr lang="de-DE" sz="1100" b="1" kern="100" spc="35" dirty="0">
                <a:solidFill>
                  <a:srgbClr val="000000"/>
                </a:solidFill>
                <a:latin typeface="+mn-lt"/>
                <a:ea typeface="Calibri" panose="020F0502020204030204" pitchFamily="34" charset="0"/>
                <a:cs typeface="Times New Roman" panose="02020603050405020304" pitchFamily="18" charset="0"/>
              </a:rPr>
              <a:t> bei den Technischen Diensten der Stadt Ludwigsburg: </a:t>
            </a:r>
            <a:r>
              <a:rPr lang="de-DE" sz="1100" b="1" kern="100" spc="35" dirty="0">
                <a:solidFill>
                  <a:schemeClr val="bg1"/>
                </a:solidFill>
                <a:effectLst/>
                <a:latin typeface="+mn-lt"/>
                <a:ea typeface="Calibri" panose="020F0502020204030204" pitchFamily="34" charset="0"/>
                <a:cs typeface="Times New Roman" panose="02020603050405020304" pitchFamily="18" charset="0"/>
              </a:rPr>
              <a:t>„</a:t>
            </a:r>
            <a:r>
              <a:rPr lang="de-DE" sz="1100" b="1" kern="100" dirty="0">
                <a:effectLst/>
                <a:latin typeface="+mn-lt"/>
                <a:ea typeface="Calibri" panose="020F0502020204030204" pitchFamily="34" charset="0"/>
                <a:cs typeface="Times New Roman" panose="02020603050405020304" pitchFamily="18" charset="0"/>
              </a:rPr>
              <a:t>Eine meiner Aufgaben bestand darin, als Assistent bei der Fahrzeugdiagnose und -reparatur mitzuwirken. Zudem war ich mit der Instandsetzung und Installation von Rohrleitungen betraut. </a:t>
            </a:r>
            <a:r>
              <a:rPr lang="de-DE" sz="1100" b="1" kern="100" dirty="0">
                <a:solidFill>
                  <a:schemeClr val="tx1"/>
                </a:solidFill>
                <a:effectLst/>
                <a:latin typeface="+mn-lt"/>
                <a:ea typeface="Calibri" panose="020F0502020204030204" pitchFamily="34" charset="0"/>
                <a:cs typeface="Times New Roman" panose="02020603050405020304" pitchFamily="18" charset="0"/>
              </a:rPr>
              <a:t>Ich habe es genossen und viel gelernt über die deutsche Arbeitsweise und insgesamt </a:t>
            </a:r>
            <a:r>
              <a:rPr lang="de-DE" sz="1100" b="1" kern="100" dirty="0">
                <a:solidFill>
                  <a:schemeClr val="tx1"/>
                </a:solidFill>
                <a:ea typeface="Calibri" panose="020F0502020204030204" pitchFamily="34" charset="0"/>
                <a:cs typeface="Times New Roman" panose="02020603050405020304" pitchFamily="18" charset="0"/>
              </a:rPr>
              <a:t>über </a:t>
            </a:r>
            <a:r>
              <a:rPr lang="de-DE" sz="1100" b="1" kern="100" dirty="0">
                <a:solidFill>
                  <a:schemeClr val="tx1"/>
                </a:solidFill>
                <a:effectLst/>
                <a:latin typeface="+mn-lt"/>
                <a:ea typeface="Calibri" panose="020F0502020204030204" pitchFamily="34" charset="0"/>
                <a:cs typeface="Times New Roman" panose="02020603050405020304" pitchFamily="18" charset="0"/>
              </a:rPr>
              <a:t>die deutsche Kultur.“  </a:t>
            </a:r>
          </a:p>
        </p:txBody>
      </p:sp>
      <p:pic>
        <p:nvPicPr>
          <p:cNvPr id="16" name="Grafik 15">
            <a:extLst>
              <a:ext uri="{FF2B5EF4-FFF2-40B4-BE49-F238E27FC236}">
                <a16:creationId xmlns:a16="http://schemas.microsoft.com/office/drawing/2014/main" id="{5DD847F7-8788-DA07-4338-115532529803}"/>
              </a:ext>
            </a:extLst>
          </p:cNvPr>
          <p:cNvPicPr>
            <a:picLocks noChangeAspect="1"/>
          </p:cNvPicPr>
          <p:nvPr/>
        </p:nvPicPr>
        <p:blipFill>
          <a:blip r:embed="rId3"/>
          <a:stretch>
            <a:fillRect/>
          </a:stretch>
        </p:blipFill>
        <p:spPr>
          <a:xfrm>
            <a:off x="4553627" y="3509729"/>
            <a:ext cx="1181100" cy="1752600"/>
          </a:xfrm>
          <a:prstGeom prst="rect">
            <a:avLst/>
          </a:prstGeom>
        </p:spPr>
      </p:pic>
      <p:pic>
        <p:nvPicPr>
          <p:cNvPr id="4" name="Grafik 3" descr="Ein Bild, das Text, Schrift, Grafiken, Logo enthält.&#10;&#10;Automatisch generierte Beschreibung">
            <a:extLst>
              <a:ext uri="{FF2B5EF4-FFF2-40B4-BE49-F238E27FC236}">
                <a16:creationId xmlns:a16="http://schemas.microsoft.com/office/drawing/2014/main" id="{09D34945-F15A-8352-199D-7B7766A92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610" y="5486523"/>
            <a:ext cx="2283417" cy="651058"/>
          </a:xfrm>
          <a:prstGeom prst="rect">
            <a:avLst/>
          </a:prstGeom>
        </p:spPr>
      </p:pic>
    </p:spTree>
    <p:extLst>
      <p:ext uri="{BB962C8B-B14F-4D97-AF65-F5344CB8AC3E}">
        <p14:creationId xmlns:p14="http://schemas.microsoft.com/office/powerpoint/2010/main" val="29503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9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9" name="Denkblase: wolkenförmig 8">
            <a:extLst>
              <a:ext uri="{FF2B5EF4-FFF2-40B4-BE49-F238E27FC236}">
                <a16:creationId xmlns:a16="http://schemas.microsoft.com/office/drawing/2014/main" id="{7C7CE3D8-E84F-D5EF-94E4-0CB987205265}"/>
              </a:ext>
            </a:extLst>
          </p:cNvPr>
          <p:cNvSpPr/>
          <p:nvPr/>
        </p:nvSpPr>
        <p:spPr>
          <a:xfrm>
            <a:off x="6731044" y="688236"/>
            <a:ext cx="5184172" cy="501336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de-DE" sz="1100" b="1" spc="35" dirty="0">
              <a:solidFill>
                <a:srgbClr val="000000"/>
              </a:solidFill>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r>
              <a:rPr lang="de-DE" sz="1100" b="1" spc="35" dirty="0">
                <a:solidFill>
                  <a:srgbClr val="000000"/>
                </a:solidFill>
                <a:effectLst/>
                <a:latin typeface="+mn-lt"/>
                <a:ea typeface="Calibri" panose="020F0502020204030204" pitchFamily="34" charset="0"/>
                <a:cs typeface="Times New Roman" panose="02020603050405020304" pitchFamily="18" charset="0"/>
              </a:rPr>
              <a:t>Mario Daniel </a:t>
            </a:r>
            <a:r>
              <a:rPr lang="de-DE" sz="1100" b="1" spc="35" dirty="0">
                <a:solidFill>
                  <a:srgbClr val="000000"/>
                </a:solidFill>
                <a:ea typeface="Calibri" panose="020F0502020204030204" pitchFamily="34" charset="0"/>
                <a:cs typeface="Times New Roman" panose="02020603050405020304" pitchFamily="18" charset="0"/>
              </a:rPr>
              <a:t>Galarza </a:t>
            </a:r>
            <a:r>
              <a:rPr lang="de-DE" sz="1100" b="1" spc="35" dirty="0">
                <a:solidFill>
                  <a:srgbClr val="000000"/>
                </a:solidFill>
                <a:effectLst/>
                <a:latin typeface="+mn-lt"/>
                <a:ea typeface="Calibri" panose="020F0502020204030204" pitchFamily="34" charset="0"/>
                <a:cs typeface="Times New Roman" panose="02020603050405020304" pitchFamily="18" charset="0"/>
              </a:rPr>
              <a:t>bei SWLB: </a:t>
            </a:r>
            <a:r>
              <a:rPr lang="de-DE" sz="1100" b="1" spc="35" dirty="0">
                <a:solidFill>
                  <a:schemeClr val="bg1"/>
                </a:solidFill>
                <a:effectLst/>
                <a:latin typeface="+mn-lt"/>
                <a:ea typeface="Calibri" panose="020F0502020204030204" pitchFamily="34" charset="0"/>
                <a:cs typeface="Times New Roman" panose="02020603050405020304" pitchFamily="18" charset="0"/>
              </a:rPr>
              <a:t>„Bei der SWLB habe ich in der </a:t>
            </a:r>
            <a:r>
              <a:rPr lang="de-DE" sz="1100" b="1" spc="35" dirty="0">
                <a:solidFill>
                  <a:schemeClr val="bg1"/>
                </a:solidFill>
                <a:ea typeface="Calibri" panose="020F0502020204030204" pitchFamily="34" charset="0"/>
                <a:cs typeface="Times New Roman" panose="02020603050405020304" pitchFamily="18" charset="0"/>
              </a:rPr>
              <a:t>IT-Abteilung  u.a. eine responsive Web-App für IoT-Geräte entwickelt. Ich führte Tests, Fehlerbehebungen und Optimierungen von Anwendungen durch und schrieb Dokumentationen.</a:t>
            </a:r>
            <a:r>
              <a:rPr lang="de-DE" sz="1100" b="1" spc="35" dirty="0">
                <a:solidFill>
                  <a:schemeClr val="tx1"/>
                </a:solidFill>
                <a:ea typeface="Calibri" panose="020F0502020204030204" pitchFamily="34" charset="0"/>
                <a:cs typeface="Times New Roman" panose="02020603050405020304" pitchFamily="18" charset="0"/>
              </a:rPr>
              <a:t> </a:t>
            </a:r>
            <a:r>
              <a:rPr lang="de-DE" sz="1100" spc="35" dirty="0">
                <a:solidFill>
                  <a:schemeClr val="tx1"/>
                </a:solidFill>
                <a:ea typeface="Calibri" panose="020F0502020204030204" pitchFamily="34" charset="0"/>
                <a:cs typeface="Times New Roman" panose="02020603050405020304" pitchFamily="18" charset="0"/>
              </a:rPr>
              <a:t>Jolanta, vielen Dank für alles. Ich bin sehr glücklich, Sie kennengelernt und Zeit mit Ihnen verbracht zu haben. </a:t>
            </a:r>
            <a:r>
              <a:rPr lang="de-DE" sz="1100" b="1" spc="35" dirty="0">
                <a:solidFill>
                  <a:schemeClr val="tx1"/>
                </a:solidFill>
                <a:ea typeface="Calibri" panose="020F0502020204030204" pitchFamily="34" charset="0"/>
                <a:cs typeface="Times New Roman" panose="02020603050405020304" pitchFamily="18" charset="0"/>
              </a:rPr>
              <a:t>Alles war wirklich wunderbar,</a:t>
            </a:r>
            <a:r>
              <a:rPr lang="de-DE" sz="1100" spc="35" dirty="0">
                <a:solidFill>
                  <a:schemeClr val="tx1"/>
                </a:solidFill>
                <a:ea typeface="Calibri" panose="020F0502020204030204" pitchFamily="34" charset="0"/>
                <a:cs typeface="Times New Roman" panose="02020603050405020304" pitchFamily="18" charset="0"/>
              </a:rPr>
              <a:t> und ich bin Ihnen unendlich dankbar. </a:t>
            </a:r>
            <a:r>
              <a:rPr lang="de-DE" sz="1100" b="1" spc="35" dirty="0">
                <a:solidFill>
                  <a:schemeClr val="tx1"/>
                </a:solidFill>
                <a:ea typeface="Calibri" panose="020F0502020204030204" pitchFamily="34" charset="0"/>
                <a:cs typeface="Times New Roman" panose="02020603050405020304" pitchFamily="18" charset="0"/>
              </a:rPr>
              <a:t>Ich werde die Zeit, die ich mit Ihnen verbracht habe, nie vergessen. “</a:t>
            </a:r>
            <a:endParaRPr lang="de-DE" sz="1100" b="1" spc="35" dirty="0">
              <a:solidFill>
                <a:schemeClr val="tx1"/>
              </a:solidFill>
              <a:effectLst/>
              <a:ea typeface="Calibri" panose="020F0502020204030204" pitchFamily="34" charset="0"/>
              <a:cs typeface="Times New Roman" panose="02020603050405020304" pitchFamily="18" charset="0"/>
            </a:endParaRPr>
          </a:p>
        </p:txBody>
      </p:sp>
      <p:sp>
        <p:nvSpPr>
          <p:cNvPr id="11" name="Denkblase: wolkenförmig 10">
            <a:extLst>
              <a:ext uri="{FF2B5EF4-FFF2-40B4-BE49-F238E27FC236}">
                <a16:creationId xmlns:a16="http://schemas.microsoft.com/office/drawing/2014/main" id="{9BC77ACF-FBD4-EE7C-830E-C28DB6D20D43}"/>
              </a:ext>
            </a:extLst>
          </p:cNvPr>
          <p:cNvSpPr/>
          <p:nvPr/>
        </p:nvSpPr>
        <p:spPr>
          <a:xfrm rot="21018919">
            <a:off x="537207" y="1498869"/>
            <a:ext cx="5242232" cy="354020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b="1" dirty="0">
                <a:solidFill>
                  <a:schemeClr val="tx1"/>
                </a:solidFill>
                <a:ea typeface="Calibri" panose="020F0502020204030204" pitchFamily="34" charset="0"/>
                <a:cs typeface="Times New Roman" panose="02020603050405020304" pitchFamily="18" charset="0"/>
              </a:rPr>
              <a:t>Stadtwerke Ludwigsburg-Kornwestheim, SWLB, Andreas Berg:</a:t>
            </a:r>
            <a:r>
              <a:rPr lang="de-DE" sz="1100" dirty="0">
                <a:ea typeface="Calibri" panose="020F0502020204030204" pitchFamily="34" charset="0"/>
                <a:cs typeface="Times New Roman" panose="02020603050405020304" pitchFamily="18" charset="0"/>
              </a:rPr>
              <a:t> </a:t>
            </a:r>
            <a:r>
              <a:rPr lang="de-DE" sz="1100" dirty="0">
                <a:solidFill>
                  <a:schemeClr val="tx1"/>
                </a:solidFill>
                <a:ea typeface="Calibri" panose="020F0502020204030204" pitchFamily="34" charset="0"/>
                <a:cs typeface="Times New Roman" panose="02020603050405020304" pitchFamily="18" charset="0"/>
              </a:rPr>
              <a:t>„Ich war sehr beeindruckt von Mario Daniel. Er war sehr wissbegierig und hat seine Aufgaben sehr gut und zügig gelöst. Er hat das ihm aufgetragene IT-Projekt bestens abgeschlossen und dazu noch eine Dokumentation erstellt. Er war unser erster Praktikant aus dem Ausland. </a:t>
            </a:r>
            <a:r>
              <a:rPr lang="de-DE" sz="1100" b="1" dirty="0">
                <a:solidFill>
                  <a:schemeClr val="tx1"/>
                </a:solidFill>
                <a:ea typeface="Calibri" panose="020F0502020204030204" pitchFamily="34" charset="0"/>
                <a:cs typeface="Times New Roman" panose="02020603050405020304" pitchFamily="18" charset="0"/>
              </a:rPr>
              <a:t>Wir waren super zufrieden!“</a:t>
            </a:r>
          </a:p>
        </p:txBody>
      </p:sp>
      <p:pic>
        <p:nvPicPr>
          <p:cNvPr id="10" name="Grafik 9">
            <a:extLst>
              <a:ext uri="{FF2B5EF4-FFF2-40B4-BE49-F238E27FC236}">
                <a16:creationId xmlns:a16="http://schemas.microsoft.com/office/drawing/2014/main" id="{97DD3D70-7BEF-10D8-ADE7-E5D980078E5F}"/>
              </a:ext>
            </a:extLst>
          </p:cNvPr>
          <p:cNvPicPr>
            <a:picLocks noChangeAspect="1"/>
          </p:cNvPicPr>
          <p:nvPr/>
        </p:nvPicPr>
        <p:blipFill>
          <a:blip r:embed="rId3"/>
          <a:stretch>
            <a:fillRect/>
          </a:stretch>
        </p:blipFill>
        <p:spPr>
          <a:xfrm>
            <a:off x="6152138" y="4419600"/>
            <a:ext cx="1312539" cy="2098825"/>
          </a:xfrm>
          <a:prstGeom prst="rect">
            <a:avLst/>
          </a:prstGeom>
        </p:spPr>
      </p:pic>
      <p:sp>
        <p:nvSpPr>
          <p:cNvPr id="2" name="Titel 1"/>
          <p:cNvSpPr>
            <a:spLocks noGrp="1"/>
          </p:cNvSpPr>
          <p:nvPr>
            <p:ph type="title"/>
          </p:nvPr>
        </p:nvSpPr>
        <p:spPr>
          <a:xfrm>
            <a:off x="695325" y="1062305"/>
            <a:ext cx="10440000" cy="467811"/>
          </a:xfrm>
        </p:spPr>
        <p:txBody>
          <a:bodyPr/>
          <a:lstStyle/>
          <a:p>
            <a:r>
              <a:rPr lang="de-DE" sz="3200" dirty="0"/>
              <a:t>Feedback:</a:t>
            </a:r>
            <a:endParaRPr lang="de-DE" dirty="0"/>
          </a:p>
        </p:txBody>
      </p:sp>
      <p:pic>
        <p:nvPicPr>
          <p:cNvPr id="4" name="Picture 8" descr="Stadtwerke Ludwigsburg-Kornwestheim GmbH - SmartGrids BW">
            <a:extLst>
              <a:ext uri="{FF2B5EF4-FFF2-40B4-BE49-F238E27FC236}">
                <a16:creationId xmlns:a16="http://schemas.microsoft.com/office/drawing/2014/main" id="{C3CA4827-96AF-8D94-D654-CE1C4999D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51" y="5097124"/>
            <a:ext cx="1655067" cy="124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8753475" y="614349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9" name="Denkblase: wolkenförmig 8">
            <a:extLst>
              <a:ext uri="{FF2B5EF4-FFF2-40B4-BE49-F238E27FC236}">
                <a16:creationId xmlns:a16="http://schemas.microsoft.com/office/drawing/2014/main" id="{7C7CE3D8-E84F-D5EF-94E4-0CB987205265}"/>
              </a:ext>
            </a:extLst>
          </p:cNvPr>
          <p:cNvSpPr/>
          <p:nvPr/>
        </p:nvSpPr>
        <p:spPr>
          <a:xfrm>
            <a:off x="6817526" y="339575"/>
            <a:ext cx="5197391" cy="4512723"/>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kern="100" dirty="0">
                <a:solidFill>
                  <a:schemeClr val="tx1"/>
                </a:solidFill>
                <a:ea typeface="Calibri" panose="020F0502020204030204" pitchFamily="34" charset="0"/>
                <a:cs typeface="Times New Roman" panose="02020603050405020304" pitchFamily="18" charset="0"/>
              </a:rPr>
              <a:t>„</a:t>
            </a:r>
            <a:r>
              <a:rPr lang="de-DE" sz="1100" kern="100" dirty="0" err="1">
                <a:solidFill>
                  <a:schemeClr val="tx1"/>
                </a:solidFill>
                <a:ea typeface="Calibri" panose="020F0502020204030204" pitchFamily="34" charset="0"/>
                <a:cs typeface="Times New Roman" panose="02020603050405020304" pitchFamily="18" charset="0"/>
              </a:rPr>
              <a:t>Yakoov</a:t>
            </a:r>
            <a:r>
              <a:rPr lang="de-DE" sz="1100" kern="100" dirty="0">
                <a:solidFill>
                  <a:schemeClr val="tx1"/>
                </a:solidFill>
                <a:ea typeface="Calibri" panose="020F0502020204030204" pitchFamily="34" charset="0"/>
                <a:cs typeface="Times New Roman" panose="02020603050405020304" pitchFamily="18" charset="0"/>
              </a:rPr>
              <a:t> recherchierte Regierungsberichte und informierte sich umfassend über den Herstellungsprozess eines Filters, seine Installation und die verwendeten Materialien. Anhand der gesammelten Informationen erstellte er Analysen. Abschließend durfte er seine Ergebnisse bei AUDI präsentieren. Yaakov ist ein sehr </a:t>
            </a:r>
            <a:r>
              <a:rPr lang="de-DE" sz="1100" b="1" kern="100" dirty="0">
                <a:solidFill>
                  <a:schemeClr val="tx1"/>
                </a:solidFill>
                <a:ea typeface="Calibri" panose="020F0502020204030204" pitchFamily="34" charset="0"/>
                <a:cs typeface="Times New Roman" panose="02020603050405020304" pitchFamily="18" charset="0"/>
              </a:rPr>
              <a:t>wissbegieriger Student</a:t>
            </a:r>
            <a:r>
              <a:rPr lang="de-DE" sz="1100" kern="100" dirty="0">
                <a:solidFill>
                  <a:schemeClr val="tx1"/>
                </a:solidFill>
                <a:ea typeface="Calibri" panose="020F0502020204030204" pitchFamily="34" charset="0"/>
                <a:cs typeface="Times New Roman" panose="02020603050405020304" pitchFamily="18" charset="0"/>
              </a:rPr>
              <a:t>, der gewissenhaft und interessiert seine Arbeit zu unserer vollsten Zufriedenheit ausgeübt hat. </a:t>
            </a:r>
            <a:r>
              <a:rPr lang="de-DE" sz="1100" b="1" kern="100" dirty="0">
                <a:solidFill>
                  <a:schemeClr val="tx1"/>
                </a:solidFill>
                <a:ea typeface="Calibri" panose="020F0502020204030204" pitchFamily="34" charset="0"/>
                <a:cs typeface="Times New Roman" panose="02020603050405020304" pitchFamily="18" charset="0"/>
              </a:rPr>
              <a:t>Wir können uns vorstellen, dass </a:t>
            </a:r>
            <a:r>
              <a:rPr lang="de-DE" sz="1100" b="1" kern="100" dirty="0" err="1">
                <a:solidFill>
                  <a:schemeClr val="tx1"/>
                </a:solidFill>
                <a:ea typeface="Calibri" panose="020F0502020204030204" pitchFamily="34" charset="0"/>
                <a:cs typeface="Times New Roman" panose="02020603050405020304" pitchFamily="18" charset="0"/>
              </a:rPr>
              <a:t>Yakoov</a:t>
            </a:r>
            <a:r>
              <a:rPr lang="de-DE" sz="1100" b="1" kern="100" dirty="0">
                <a:solidFill>
                  <a:schemeClr val="tx1"/>
                </a:solidFill>
                <a:ea typeface="Calibri" panose="020F0502020204030204" pitchFamily="34" charset="0"/>
                <a:cs typeface="Times New Roman" panose="02020603050405020304" pitchFamily="18" charset="0"/>
              </a:rPr>
              <a:t> seine Masterarbeit bei uns schreibt.“</a:t>
            </a:r>
            <a:endParaRPr lang="de-DE" sz="1100" b="1" spc="35" dirty="0">
              <a:solidFill>
                <a:schemeClr val="tx1"/>
              </a:solidFill>
              <a:effectLst/>
              <a:ea typeface="Calibri" panose="020F0502020204030204" pitchFamily="34" charset="0"/>
              <a:cs typeface="Times New Roman" panose="02020603050405020304" pitchFamily="18" charset="0"/>
            </a:endParaRPr>
          </a:p>
        </p:txBody>
      </p:sp>
      <p:sp>
        <p:nvSpPr>
          <p:cNvPr id="11" name="Denkblase: wolkenförmig 10">
            <a:extLst>
              <a:ext uri="{FF2B5EF4-FFF2-40B4-BE49-F238E27FC236}">
                <a16:creationId xmlns:a16="http://schemas.microsoft.com/office/drawing/2014/main" id="{9BC77ACF-FBD4-EE7C-830E-C28DB6D20D43}"/>
              </a:ext>
            </a:extLst>
          </p:cNvPr>
          <p:cNvSpPr/>
          <p:nvPr/>
        </p:nvSpPr>
        <p:spPr>
          <a:xfrm rot="21018919">
            <a:off x="1241353" y="1418284"/>
            <a:ext cx="4978175" cy="42269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de-DE" sz="1100" b="1" kern="100" spc="35" dirty="0">
                <a:solidFill>
                  <a:srgbClr val="000000"/>
                </a:solidFill>
                <a:latin typeface="+mn-lt"/>
                <a:ea typeface="Calibri" panose="020F0502020204030204" pitchFamily="34" charset="0"/>
                <a:cs typeface="Times New Roman" panose="02020603050405020304" pitchFamily="18" charset="0"/>
              </a:rPr>
              <a:t>Yaakov Viera bei </a:t>
            </a:r>
            <a:r>
              <a:rPr lang="de-DE" sz="1100" b="1" kern="100" spc="35" dirty="0" err="1">
                <a:solidFill>
                  <a:srgbClr val="000000"/>
                </a:solidFill>
                <a:latin typeface="+mn-lt"/>
                <a:ea typeface="Calibri" panose="020F0502020204030204" pitchFamily="34" charset="0"/>
                <a:cs typeface="Times New Roman" panose="02020603050405020304" pitchFamily="18" charset="0"/>
              </a:rPr>
              <a:t>Mann+Hummel</a:t>
            </a:r>
            <a:r>
              <a:rPr lang="de-DE" sz="1100" b="1" kern="100" spc="35" dirty="0">
                <a:solidFill>
                  <a:srgbClr val="000000"/>
                </a:solidFill>
                <a:latin typeface="+mn-lt"/>
                <a:ea typeface="Calibri" panose="020F0502020204030204" pitchFamily="34" charset="0"/>
                <a:cs typeface="Times New Roman" panose="02020603050405020304" pitchFamily="18" charset="0"/>
              </a:rPr>
              <a:t>: </a:t>
            </a:r>
            <a:r>
              <a:rPr lang="de-DE" sz="1100" kern="100" spc="35" dirty="0">
                <a:solidFill>
                  <a:schemeClr val="tx1"/>
                </a:solidFill>
                <a:effectLst/>
                <a:ea typeface="Calibri" panose="020F0502020204030204" pitchFamily="34" charset="0"/>
                <a:cs typeface="Times New Roman" panose="02020603050405020304" pitchFamily="18" charset="0"/>
              </a:rPr>
              <a:t>„</a:t>
            </a:r>
            <a:r>
              <a:rPr lang="de-DE" sz="1100" kern="100" dirty="0">
                <a:solidFill>
                  <a:schemeClr val="tx1"/>
                </a:solidFill>
                <a:ea typeface="Calibri" panose="020F0502020204030204" pitchFamily="34" charset="0"/>
                <a:cs typeface="Times New Roman" panose="02020603050405020304" pitchFamily="18" charset="0"/>
              </a:rPr>
              <a:t>Meine Aufgabe bestand darin, das Nutzen-Kosten-Verhältnisses eines Filters herauszufinden. Dich  habe Regierungsberichte recherchiert und mich über den Herstellungsprozess des Filters informiert, Analysen durchgeführt, die die Richtigkeit meiner Arbeit beweisen würden. Schließlich durfte ich meine Arbeit bei Audi vorstellen. Jolanta, </a:t>
            </a:r>
            <a:r>
              <a:rPr lang="de-DE" sz="1100" b="1" kern="100" dirty="0">
                <a:solidFill>
                  <a:schemeClr val="tx1"/>
                </a:solidFill>
                <a:ea typeface="Calibri" panose="020F0502020204030204" pitchFamily="34" charset="0"/>
                <a:cs typeface="Times New Roman" panose="02020603050405020304" pitchFamily="18" charset="0"/>
              </a:rPr>
              <a:t>ich danke Ihnen noch einmal für all die Hilfe, die Sie mir während meiner Zeit in Deutschland gegeben haben</a:t>
            </a:r>
            <a:r>
              <a:rPr lang="de-DE" sz="1100" b="1" kern="100" dirty="0">
                <a:ea typeface="Calibri" panose="020F0502020204030204" pitchFamily="34" charset="0"/>
                <a:cs typeface="Times New Roman" panose="02020603050405020304" pitchFamily="18" charset="0"/>
              </a:rPr>
              <a:t>.</a:t>
            </a:r>
            <a:r>
              <a:rPr lang="de-DE" sz="1100" b="1" kern="100" dirty="0">
                <a:solidFill>
                  <a:schemeClr val="tx1"/>
                </a:solidFill>
                <a:effectLst/>
                <a:ea typeface="Calibri" panose="020F0502020204030204" pitchFamily="34" charset="0"/>
                <a:cs typeface="Times New Roman" panose="02020603050405020304" pitchFamily="18" charset="0"/>
              </a:rPr>
              <a:t>.“  </a:t>
            </a:r>
          </a:p>
        </p:txBody>
      </p:sp>
      <p:pic>
        <p:nvPicPr>
          <p:cNvPr id="7" name="Grafik 6">
            <a:extLst>
              <a:ext uri="{FF2B5EF4-FFF2-40B4-BE49-F238E27FC236}">
                <a16:creationId xmlns:a16="http://schemas.microsoft.com/office/drawing/2014/main" id="{5676ED62-1577-8824-E04E-140A12CE28E4}"/>
              </a:ext>
            </a:extLst>
          </p:cNvPr>
          <p:cNvPicPr>
            <a:picLocks noChangeAspect="1"/>
          </p:cNvPicPr>
          <p:nvPr/>
        </p:nvPicPr>
        <p:blipFill>
          <a:blip r:embed="rId3"/>
          <a:stretch>
            <a:fillRect/>
          </a:stretch>
        </p:blipFill>
        <p:spPr>
          <a:xfrm>
            <a:off x="5452428" y="4152632"/>
            <a:ext cx="1315176" cy="2079813"/>
          </a:xfrm>
          <a:prstGeom prst="rect">
            <a:avLst/>
          </a:prstGeom>
        </p:spPr>
      </p:pic>
      <p:sp>
        <p:nvSpPr>
          <p:cNvPr id="2" name="Titel 1"/>
          <p:cNvSpPr>
            <a:spLocks noGrp="1"/>
          </p:cNvSpPr>
          <p:nvPr>
            <p:ph type="title"/>
          </p:nvPr>
        </p:nvSpPr>
        <p:spPr>
          <a:xfrm>
            <a:off x="695325" y="1062305"/>
            <a:ext cx="10440000" cy="467811"/>
          </a:xfrm>
        </p:spPr>
        <p:txBody>
          <a:bodyPr/>
          <a:lstStyle/>
          <a:p>
            <a:r>
              <a:rPr lang="de-DE" sz="3200" dirty="0"/>
              <a:t>Feedback:</a:t>
            </a:r>
            <a:endParaRPr lang="de-DE" dirty="0"/>
          </a:p>
        </p:txBody>
      </p:sp>
      <p:pic>
        <p:nvPicPr>
          <p:cNvPr id="4" name="Grafik 3">
            <a:extLst>
              <a:ext uri="{FF2B5EF4-FFF2-40B4-BE49-F238E27FC236}">
                <a16:creationId xmlns:a16="http://schemas.microsoft.com/office/drawing/2014/main" id="{F949D70F-50BD-57EA-D746-E4C8E9DE1505}"/>
              </a:ext>
            </a:extLst>
          </p:cNvPr>
          <p:cNvPicPr>
            <a:picLocks noChangeAspect="1"/>
          </p:cNvPicPr>
          <p:nvPr/>
        </p:nvPicPr>
        <p:blipFill>
          <a:blip r:embed="rId4"/>
          <a:stretch>
            <a:fillRect/>
          </a:stretch>
        </p:blipFill>
        <p:spPr>
          <a:xfrm>
            <a:off x="8468963" y="5542554"/>
            <a:ext cx="1498278" cy="783503"/>
          </a:xfrm>
          <a:prstGeom prst="rect">
            <a:avLst/>
          </a:prstGeom>
        </p:spPr>
      </p:pic>
    </p:spTree>
    <p:extLst>
      <p:ext uri="{BB962C8B-B14F-4D97-AF65-F5344CB8AC3E}">
        <p14:creationId xmlns:p14="http://schemas.microsoft.com/office/powerpoint/2010/main" val="28912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Feedback der Studenten:</a:t>
            </a:r>
          </a:p>
        </p:txBody>
      </p:sp>
      <p:sp>
        <p:nvSpPr>
          <p:cNvPr id="3" name="Foliennummernplatzhalt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8FF8B-519A-4FD0-B575-B36AE9279070}" type="slidenum">
              <a:rPr kumimoji="0" lang="de-DE"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a:ln>
                <a:noFill/>
              </a:ln>
              <a:solidFill>
                <a:prstClr val="black">
                  <a:tint val="75000"/>
                </a:prstClr>
              </a:solidFill>
              <a:effectLst/>
              <a:uLnTx/>
              <a:uFillTx/>
              <a:latin typeface="Verdana"/>
              <a:ea typeface="+mn-ea"/>
              <a:cs typeface="+mn-cs"/>
            </a:endParaRPr>
          </a:p>
        </p:txBody>
      </p:sp>
      <p:pic>
        <p:nvPicPr>
          <p:cNvPr id="6146" name="Picture 2" descr="615.100+ Grafiken, lizenzfreie Vektorgrafiken und Clipart zu Innovation -  iStock | Zukunft, Vision, Technik">
            <a:extLst>
              <a:ext uri="{FF2B5EF4-FFF2-40B4-BE49-F238E27FC236}">
                <a16:creationId xmlns:a16="http://schemas.microsoft.com/office/drawing/2014/main" id="{092C82D6-DA8D-771B-E538-D50F79BE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4522" y="306260"/>
            <a:ext cx="1207477" cy="120747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4B453F03-BE95-E315-FE7D-412B79F50D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77" y="2350951"/>
            <a:ext cx="4388603" cy="3510588"/>
          </a:xfrm>
          <a:prstGeom prst="rect">
            <a:avLst/>
          </a:prstGeom>
          <a:noFill/>
          <a:ln>
            <a:noFill/>
          </a:ln>
        </p:spPr>
      </p:pic>
      <p:pic>
        <p:nvPicPr>
          <p:cNvPr id="9" name="Grafik 8">
            <a:extLst>
              <a:ext uri="{FF2B5EF4-FFF2-40B4-BE49-F238E27FC236}">
                <a16:creationId xmlns:a16="http://schemas.microsoft.com/office/drawing/2014/main" id="{4E7EC58C-D682-2008-EE0B-C7CEECEBA7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2783" y="2276479"/>
            <a:ext cx="3638119" cy="3638119"/>
          </a:xfrm>
          <a:prstGeom prst="rect">
            <a:avLst/>
          </a:prstGeom>
          <a:noFill/>
          <a:ln>
            <a:noFill/>
          </a:ln>
        </p:spPr>
      </p:pic>
      <p:pic>
        <p:nvPicPr>
          <p:cNvPr id="7" name="Grafik 6" descr="Ein Bild, das Collage, Mann, Kleidung, draußen enthält.&#10;&#10;Automatisch generierte Beschreibung">
            <a:extLst>
              <a:ext uri="{FF2B5EF4-FFF2-40B4-BE49-F238E27FC236}">
                <a16:creationId xmlns:a16="http://schemas.microsoft.com/office/drawing/2014/main" id="{F276BFF1-717C-C2C0-4566-3F1ADCD5B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6577" y="2350950"/>
            <a:ext cx="3510589" cy="3510589"/>
          </a:xfrm>
          <a:prstGeom prst="rect">
            <a:avLst/>
          </a:prstGeom>
        </p:spPr>
      </p:pic>
    </p:spTree>
    <p:extLst>
      <p:ext uri="{BB962C8B-B14F-4D97-AF65-F5344CB8AC3E}">
        <p14:creationId xmlns:p14="http://schemas.microsoft.com/office/powerpoint/2010/main" val="172103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F7197-01EA-4A21-BD84-1F682BC15E64}"/>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F3FFC607-491C-4371-A10E-672165EC2574}"/>
              </a:ext>
            </a:extLst>
          </p:cNvPr>
          <p:cNvSpPr>
            <a:spLocks noGrp="1"/>
          </p:cNvSpPr>
          <p:nvPr>
            <p:ph type="subTitle" idx="1"/>
          </p:nvPr>
        </p:nvSpPr>
        <p:spPr/>
        <p:txBody>
          <a:bodyPr/>
          <a:lstStyle/>
          <a:p>
            <a:endParaRPr lang="de-DE"/>
          </a:p>
        </p:txBody>
      </p:sp>
      <p:pic>
        <p:nvPicPr>
          <p:cNvPr id="5" name="Grafik 4" descr="Ein Bild, das Gras, Himmel, draußen, Natur enthält.&#10;&#10;Automatisch generierte Beschreibung">
            <a:extLst>
              <a:ext uri="{FF2B5EF4-FFF2-40B4-BE49-F238E27FC236}">
                <a16:creationId xmlns:a16="http://schemas.microsoft.com/office/drawing/2014/main" id="{407B290B-1E74-443D-BEC5-7B21135D5276}"/>
              </a:ext>
            </a:extLst>
          </p:cNvPr>
          <p:cNvPicPr>
            <a:picLocks noChangeAspect="1"/>
          </p:cNvPicPr>
          <p:nvPr/>
        </p:nvPicPr>
        <p:blipFill rotWithShape="1">
          <a:blip r:embed="rId3">
            <a:extLst>
              <a:ext uri="{28A0092B-C50C-407E-A947-70E740481C1C}">
                <a14:useLocalDpi xmlns:a14="http://schemas.microsoft.com/office/drawing/2010/main" val="0"/>
              </a:ext>
            </a:extLst>
          </a:blip>
          <a:srcRect l="15957" t="35114" r="20069" b="27826"/>
          <a:stretch/>
        </p:blipFill>
        <p:spPr>
          <a:xfrm>
            <a:off x="-67139" y="2411336"/>
            <a:ext cx="12371507" cy="4687108"/>
          </a:xfrm>
          <a:prstGeom prst="rect">
            <a:avLst/>
          </a:prstGeom>
        </p:spPr>
      </p:pic>
      <p:pic>
        <p:nvPicPr>
          <p:cNvPr id="12" name="Grafik 11">
            <a:extLst>
              <a:ext uri="{FF2B5EF4-FFF2-40B4-BE49-F238E27FC236}">
                <a16:creationId xmlns:a16="http://schemas.microsoft.com/office/drawing/2014/main" id="{5FFF10D4-8FBC-418F-B75A-BA6EA5189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62" y="356599"/>
            <a:ext cx="2580430" cy="752699"/>
          </a:xfrm>
          <a:prstGeom prst="rect">
            <a:avLst/>
          </a:prstGeom>
        </p:spPr>
      </p:pic>
      <p:sp>
        <p:nvSpPr>
          <p:cNvPr id="11" name="Rechteck 10">
            <a:extLst>
              <a:ext uri="{FF2B5EF4-FFF2-40B4-BE49-F238E27FC236}">
                <a16:creationId xmlns:a16="http://schemas.microsoft.com/office/drawing/2014/main" id="{3C921BB6-21A0-4A21-ACDC-3D23553B485E}"/>
              </a:ext>
            </a:extLst>
          </p:cNvPr>
          <p:cNvSpPr/>
          <p:nvPr/>
        </p:nvSpPr>
        <p:spPr>
          <a:xfrm>
            <a:off x="7327075" y="2658939"/>
            <a:ext cx="4977293" cy="611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cap="all" dirty="0">
                <a:ln>
                  <a:solidFill>
                    <a:schemeClr val="bg1"/>
                  </a:solidFill>
                </a:ln>
                <a:latin typeface="Noto Sans SemCond Med" panose="020B0602040504020204" pitchFamily="34"/>
                <a:ea typeface="Noto Sans SemCond Med" panose="020B0602040504020204" pitchFamily="34"/>
                <a:cs typeface="Noto Sans SemCond Med" panose="020B0602040504020204" pitchFamily="34"/>
              </a:rPr>
              <a:t>Aufmerksamkeit!</a:t>
            </a:r>
          </a:p>
        </p:txBody>
      </p:sp>
      <p:sp>
        <p:nvSpPr>
          <p:cNvPr id="8" name="Rechteck 7">
            <a:extLst>
              <a:ext uri="{FF2B5EF4-FFF2-40B4-BE49-F238E27FC236}">
                <a16:creationId xmlns:a16="http://schemas.microsoft.com/office/drawing/2014/main" id="{7F53B15A-4069-4594-AD0C-F4E74203D3F4}"/>
              </a:ext>
            </a:extLst>
          </p:cNvPr>
          <p:cNvSpPr/>
          <p:nvPr/>
        </p:nvSpPr>
        <p:spPr>
          <a:xfrm>
            <a:off x="6246421" y="1917926"/>
            <a:ext cx="6057947" cy="611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cap="all" dirty="0">
                <a:ln>
                  <a:solidFill>
                    <a:schemeClr val="bg1"/>
                  </a:solidFill>
                </a:ln>
                <a:latin typeface="Noto Sans SemCond Med" panose="020B0602040504020204" pitchFamily="34"/>
                <a:ea typeface="Noto Sans SemCond Med" panose="020B0602040504020204" pitchFamily="34"/>
                <a:cs typeface="Noto Sans SemCond Med" panose="020B0602040504020204" pitchFamily="34"/>
              </a:rPr>
              <a:t>Vielen Dank für IHRE </a:t>
            </a:r>
          </a:p>
        </p:txBody>
      </p:sp>
      <p:sp>
        <p:nvSpPr>
          <p:cNvPr id="4" name="Rechteck 3">
            <a:extLst>
              <a:ext uri="{FF2B5EF4-FFF2-40B4-BE49-F238E27FC236}">
                <a16:creationId xmlns:a16="http://schemas.microsoft.com/office/drawing/2014/main" id="{65B52085-CAC6-EF2E-25B1-500634F06512}"/>
              </a:ext>
            </a:extLst>
          </p:cNvPr>
          <p:cNvSpPr/>
          <p:nvPr/>
        </p:nvSpPr>
        <p:spPr>
          <a:xfrm>
            <a:off x="486889" y="3717048"/>
            <a:ext cx="5213268" cy="2303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BD6BCDA-0DE1-2164-6F10-123A98495494}"/>
              </a:ext>
            </a:extLst>
          </p:cNvPr>
          <p:cNvSpPr txBox="1"/>
          <p:nvPr/>
        </p:nvSpPr>
        <p:spPr>
          <a:xfrm>
            <a:off x="749050" y="3975595"/>
            <a:ext cx="10504714" cy="2616101"/>
          </a:xfrm>
          <a:prstGeom prst="rect">
            <a:avLst/>
          </a:prstGeom>
          <a:noFill/>
        </p:spPr>
        <p:txBody>
          <a:bodyPr wrap="square" lIns="0" tIns="0" rIns="0" bIns="0" rtlCol="0" anchor="t">
            <a:spAutoFit/>
          </a:bodyPr>
          <a:lstStyle/>
          <a:p>
            <a:pPr>
              <a:spcAft>
                <a:spcPts val="1000"/>
              </a:spcAft>
            </a:pPr>
            <a:r>
              <a:rPr lang="de-DE" b="1" dirty="0">
                <a:latin typeface="Noto Sans"/>
                <a:ea typeface="Noto Sans"/>
                <a:cs typeface="Noto Sans"/>
              </a:rPr>
              <a:t>Innovationsnetzwerk</a:t>
            </a:r>
            <a:r>
              <a:rPr lang="de-DE" dirty="0">
                <a:latin typeface="Noto Sans"/>
                <a:ea typeface="Noto Sans"/>
                <a:cs typeface="Noto Sans"/>
              </a:rPr>
              <a:t>, Jolanta </a:t>
            </a:r>
            <a:r>
              <a:rPr lang="de-DE" dirty="0" err="1">
                <a:latin typeface="Noto Sans"/>
                <a:ea typeface="Noto Sans"/>
                <a:cs typeface="Noto Sans"/>
              </a:rPr>
              <a:t>Gatzanis</a:t>
            </a:r>
            <a:endParaRPr lang="de-DE" dirty="0" err="1">
              <a:latin typeface="Noto Sans" panose="020B0502040504020204" pitchFamily="34"/>
              <a:ea typeface="Noto Sans" panose="020B0502040504020204" pitchFamily="34"/>
              <a:cs typeface="Noto Sans" panose="020B0502040504020204" pitchFamily="34"/>
            </a:endParaRPr>
          </a:p>
          <a:p>
            <a:pPr lvl="0">
              <a:spcAft>
                <a:spcPts val="1000"/>
              </a:spcAft>
            </a:pPr>
            <a:r>
              <a:rPr lang="de-DE" b="1" dirty="0">
                <a:latin typeface="Noto Sans" panose="020B0502040504020204" pitchFamily="34"/>
                <a:ea typeface="Noto Sans" panose="020B0502040504020204" pitchFamily="34"/>
                <a:cs typeface="Noto Sans" panose="020B0502040504020204" pitchFamily="34"/>
              </a:rPr>
              <a:t>Stadt Ludwigsburg</a:t>
            </a:r>
          </a:p>
          <a:p>
            <a:pPr lvl="0">
              <a:spcAft>
                <a:spcPts val="1000"/>
              </a:spcAft>
            </a:pPr>
            <a:r>
              <a:rPr lang="de-DE" dirty="0">
                <a:latin typeface="Noto Sans" panose="020B0502040504020204" pitchFamily="34"/>
                <a:ea typeface="Noto Sans" panose="020B0502040504020204" pitchFamily="34"/>
                <a:cs typeface="Noto Sans" panose="020B0502040504020204" pitchFamily="34"/>
              </a:rPr>
              <a:t>Fachbereich Wirtschaftsförderung</a:t>
            </a:r>
          </a:p>
          <a:p>
            <a:pPr lvl="0">
              <a:spcAft>
                <a:spcPts val="1000"/>
              </a:spcAft>
            </a:pPr>
            <a:r>
              <a:rPr lang="de-DE" dirty="0">
                <a:latin typeface="Noto Sans" panose="020B0502040504020204" pitchFamily="34"/>
                <a:ea typeface="Noto Sans" panose="020B0502040504020204" pitchFamily="34"/>
                <a:cs typeface="Noto Sans" panose="020B0502040504020204" pitchFamily="34"/>
                <a:hlinkClick r:id="rId5"/>
              </a:rPr>
              <a:t>j.gatzanis@ludwigsburg.de</a:t>
            </a:r>
            <a:endParaRPr lang="de-DE" dirty="0">
              <a:latin typeface="Noto Sans" panose="020B0502040504020204" pitchFamily="34"/>
              <a:ea typeface="Noto Sans" panose="020B0502040504020204" pitchFamily="34"/>
              <a:cs typeface="Noto Sans" panose="020B0502040504020204" pitchFamily="34"/>
            </a:endParaRPr>
          </a:p>
          <a:p>
            <a:pPr lvl="0">
              <a:spcAft>
                <a:spcPts val="1000"/>
              </a:spcAft>
            </a:pPr>
            <a:r>
              <a:rPr lang="de-DE" dirty="0">
                <a:latin typeface="Noto Sans" panose="020B0502040504020204" pitchFamily="34"/>
                <a:ea typeface="Noto Sans" panose="020B0502040504020204" pitchFamily="34"/>
                <a:cs typeface="Noto Sans" panose="020B0502040504020204" pitchFamily="34"/>
                <a:hlinkClick r:id="rId6"/>
              </a:rPr>
              <a:t>www.ludwigsburg.de/innonetzwerk</a:t>
            </a:r>
            <a:r>
              <a:rPr lang="de-DE" dirty="0">
                <a:latin typeface="Noto Sans" panose="020B0502040504020204" pitchFamily="34"/>
                <a:ea typeface="Noto Sans" panose="020B0502040504020204" pitchFamily="34"/>
                <a:cs typeface="Noto Sans" panose="020B0502040504020204" pitchFamily="34"/>
              </a:rPr>
              <a:t> </a:t>
            </a:r>
          </a:p>
          <a:p>
            <a:pPr>
              <a:spcAft>
                <a:spcPts val="1000"/>
              </a:spcAft>
            </a:pPr>
            <a:endParaRPr lang="de-DE" sz="1200" dirty="0">
              <a:solidFill>
                <a:srgbClr val="000000"/>
              </a:solidFill>
              <a:latin typeface="Noto Sans" panose="020B0502040504020204" pitchFamily="34"/>
              <a:ea typeface="Noto Sans" panose="020B0502040504020204" pitchFamily="34"/>
              <a:cs typeface="Noto Sans" panose="020B0502040504020204" pitchFamily="34"/>
            </a:endParaRPr>
          </a:p>
          <a:p>
            <a:pPr lvl="0">
              <a:spcAft>
                <a:spcPts val="1000"/>
              </a:spcAft>
            </a:pPr>
            <a:r>
              <a:rPr lang="de-DE" b="1" dirty="0">
                <a:solidFill>
                  <a:srgbClr val="FF0000"/>
                </a:solidFill>
                <a:latin typeface="Noto Sans" panose="020B0502040504020204" pitchFamily="34"/>
                <a:ea typeface="Noto Sans" panose="020B0502040504020204" pitchFamily="34"/>
                <a:cs typeface="Noto Sans" panose="020B0502040504020204" pitchFamily="34"/>
              </a:rPr>
              <a:t> </a:t>
            </a:r>
          </a:p>
        </p:txBody>
      </p:sp>
      <p:sp>
        <p:nvSpPr>
          <p:cNvPr id="10" name="Foliennummernplatzhalter 9">
            <a:extLst>
              <a:ext uri="{FF2B5EF4-FFF2-40B4-BE49-F238E27FC236}">
                <a16:creationId xmlns:a16="http://schemas.microsoft.com/office/drawing/2014/main" id="{50279821-B40D-46F8-BCD2-617EDA928440}"/>
              </a:ext>
            </a:extLst>
          </p:cNvPr>
          <p:cNvSpPr>
            <a:spLocks noGrp="1"/>
          </p:cNvSpPr>
          <p:nvPr>
            <p:ph type="sldNum" sz="quarter" idx="12"/>
          </p:nvPr>
        </p:nvSpPr>
        <p:spPr>
          <a:xfrm>
            <a:off x="8753475" y="6158834"/>
            <a:ext cx="2743200" cy="365125"/>
          </a:xfrm>
        </p:spPr>
        <p:txBody>
          <a:bodyPr/>
          <a:lstStyle/>
          <a:p>
            <a:fld id="{6F5FC420-6311-4D92-AE74-14E843B03789}" type="slidenum">
              <a:rPr lang="de-DE" smtClean="0"/>
              <a:t>9</a:t>
            </a:fld>
            <a:endParaRPr lang="de-DE"/>
          </a:p>
        </p:txBody>
      </p:sp>
    </p:spTree>
    <p:extLst>
      <p:ext uri="{BB962C8B-B14F-4D97-AF65-F5344CB8AC3E}">
        <p14:creationId xmlns:p14="http://schemas.microsoft.com/office/powerpoint/2010/main" val="2225428168"/>
      </p:ext>
    </p:extLst>
  </p:cSld>
  <p:clrMapOvr>
    <a:masterClrMapping/>
  </p:clrMapOvr>
</p:sld>
</file>

<file path=ppt/theme/theme1.xml><?xml version="1.0" encoding="utf-8"?>
<a:theme xmlns:a="http://schemas.openxmlformats.org/drawingml/2006/main" name="PowerpointVorlagen16zu9">
  <a:themeElements>
    <a:clrScheme name="Ludwigsburg_2017">
      <a:dk1>
        <a:sysClr val="windowText" lastClr="000000"/>
      </a:dk1>
      <a:lt1>
        <a:sysClr val="window" lastClr="FFFFFF"/>
      </a:lt1>
      <a:dk2>
        <a:srgbClr val="44546A"/>
      </a:dk2>
      <a:lt2>
        <a:srgbClr val="E7E6E6"/>
      </a:lt2>
      <a:accent1>
        <a:srgbClr val="FFCD00"/>
      </a:accent1>
      <a:accent2>
        <a:srgbClr val="AEABAB"/>
      </a:accent2>
      <a:accent3>
        <a:srgbClr val="323F4F"/>
      </a:accent3>
      <a:accent4>
        <a:srgbClr val="8EAADB"/>
      </a:accent4>
      <a:accent5>
        <a:srgbClr val="A8D08D"/>
      </a:accent5>
      <a:accent6>
        <a:srgbClr val="DEEBF6"/>
      </a:accent6>
      <a:hlink>
        <a:srgbClr val="4472C4"/>
      </a:hlink>
      <a:folHlink>
        <a:srgbClr val="954F72"/>
      </a:folHlink>
    </a:clrScheme>
    <a:fontScheme name="LB PPT 201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F0A2E7DC5C62843BD35821A01CD3A04" ma:contentTypeVersion="8" ma:contentTypeDescription="Ein neues Dokument erstellen." ma:contentTypeScope="" ma:versionID="f919d9ec41c07cc2f2952dc155e4b0bf">
  <xsd:schema xmlns:xsd="http://www.w3.org/2001/XMLSchema" xmlns:xs="http://www.w3.org/2001/XMLSchema" xmlns:p="http://schemas.microsoft.com/office/2006/metadata/properties" xmlns:ns2="942fab36-ab81-4aef-b18d-6828e6f7dbb6" targetNamespace="http://schemas.microsoft.com/office/2006/metadata/properties" ma:root="true" ma:fieldsID="94be51feb01f3fa553699f4b77d8c39c" ns2:_="">
    <xsd:import namespace="942fab36-ab81-4aef-b18d-6828e6f7db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fab36-ab81-4aef-b18d-6828e6f7d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F95401-5B52-47D4-9235-FD4B75B3B5BF}">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42fab36-ab81-4aef-b18d-6828e6f7dbb6"/>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5BB7ABD8-154C-4817-A87C-4A789114A732}">
  <ds:schemaRefs>
    <ds:schemaRef ds:uri="http://schemas.microsoft.com/sharepoint/v3/contenttype/forms"/>
  </ds:schemaRefs>
</ds:datastoreItem>
</file>

<file path=customXml/itemProps3.xml><?xml version="1.0" encoding="utf-8"?>
<ds:datastoreItem xmlns:ds="http://schemas.openxmlformats.org/officeDocument/2006/customXml" ds:itemID="{F9299517-7E9B-44DE-99F3-2FF508609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fab36-ab81-4aef-b18d-6828e6f7d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PowerpointVorlagen16zu9</Template>
  <TotalTime>0</TotalTime>
  <Words>824</Words>
  <Application>Microsoft Office PowerPoint</Application>
  <PresentationFormat>Breitbild</PresentationFormat>
  <Paragraphs>85</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Noto Sans</vt:lpstr>
      <vt:lpstr>Noto Sans SemCond Med</vt:lpstr>
      <vt:lpstr>Verdana</vt:lpstr>
      <vt:lpstr>Wingdings</vt:lpstr>
      <vt:lpstr>PowerpointVorlagen16zu9</vt:lpstr>
      <vt:lpstr>PowerPoint-Präsentation</vt:lpstr>
      <vt:lpstr>Innovationspartnerschaft</vt:lpstr>
      <vt:lpstr>Innovationspartnerschaft</vt:lpstr>
      <vt:lpstr>Feedback:</vt:lpstr>
      <vt:lpstr>Feedback:</vt:lpstr>
      <vt:lpstr>Feedback:</vt:lpstr>
      <vt:lpstr>Feedback:</vt:lpstr>
      <vt:lpstr>Feedback der Studenten:</vt:lpstr>
      <vt:lpstr>PowerPoint-Präsentation</vt:lpstr>
    </vt:vector>
  </TitlesOfParts>
  <Company>Stadt Ludwigsburg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H.Seyfang@ludwigsburg.de</dc:creator>
  <cp:lastModifiedBy>Gatzanis, Jolanta</cp:lastModifiedBy>
  <cp:revision>836</cp:revision>
  <cp:lastPrinted>2023-01-17T15:33:40Z</cp:lastPrinted>
  <dcterms:created xsi:type="dcterms:W3CDTF">2020-07-30T08:29:40Z</dcterms:created>
  <dcterms:modified xsi:type="dcterms:W3CDTF">2024-12-04T12:10:26Z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0x010100CF0A2E7DC5C62843BD35821A01CD3A04</vt:lpwstr>
  </property>
</Properties>
</file>